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20" d="100"/>
          <a:sy n="120" d="100"/>
        </p:scale>
        <p:origin x="1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DCE7E-2A94-475B-9B59-DBB944B6B209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0410C-8B16-4376-844F-3280CC57CFD1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0410C-8B16-4376-844F-3280CC57CFD1}" type="slidenum">
              <a:rPr lang="it-IT" smtClean="0"/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13AED-DC1D-604F-9ABD-A4DBDE595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0317DD2-449A-E742-A1B6-515AB0BDF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7D6B63-971E-5A4D-93D1-7ADA7EB8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4C5-87AB-4CA7-80D6-69D11AD887B1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10D226-C235-9F44-BFC3-DD6736F4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5D3772-F4F4-EA4D-8128-0503D55D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41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F7CD8F-A3AF-034A-B641-7CB148BC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0105E3-8201-5142-938B-937747055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7E5CD-8B8A-9549-A8F7-7337356C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C4F6-90F5-47A8-88AE-FFB5F1AA2A7F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108D98-6221-1244-AAFC-E7E00EFA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CC52CB-2AFC-F443-87A5-2B38654E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09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ADA29C-BA6C-5F4D-8F10-707A7316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DDDB84-FFAA-CB48-823E-2E2D96AFA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CA0721-D833-1D42-8C45-65DFBF02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9FEB3-0F4D-498D-854B-D688AB0A3723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C889B4-EBD7-E64A-9DA3-D89B590F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BFA886-9EFB-D34D-97F0-E7317BE8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24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70332-92D4-CB42-9E88-69D21862E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B708AE-93BC-0C4D-9F0B-154DA22C0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945562-F457-7D49-89C0-C956FBA6D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FD0806-DD06-AA40-8077-975C53F1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FB08-5862-4923-BBF1-A0BFCDD997FB}" type="datetime1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67D0D6-3D54-E042-9C99-01CBC5E6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8493-88A3-034F-BD47-B2D12BE2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63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D9AE3A-2BD1-E247-B5BD-018FC01A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DF5740-AD26-AB43-8E3F-4EA364638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470FA7-5845-1F40-9FB6-C728FE6C2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012A5A4-D349-7D4C-8625-B9E803411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5D9B550-A7F7-2541-B5C0-8CABD1153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9662771-1BF2-0F49-AD3F-7495F54B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370E-4E41-4EF1-AF7C-1F8A2C9F347D}" type="datetime1">
              <a:rPr lang="it-IT" smtClean="0"/>
              <a:t>15/07/2021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A0E8D3-01AB-C748-948F-8885AF40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483415E-2BAE-4242-8473-65547EBE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68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F5AE8D-A293-9F4F-9BC4-D666CF2CA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BC984A-BDCF-6547-ABAC-AF2A12DE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43BCE-5A9F-411E-85F5-B67025235E69}" type="datetime1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2A026D6-ABC8-7C4D-903C-E097FBE1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32F1A3-D212-5146-874D-144A35FE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372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5211BC-9BCF-9942-839B-0988C79C3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B74B-A9A8-4420-91D2-050113AFD861}" type="datetime1">
              <a:rPr lang="it-IT" smtClean="0"/>
              <a:t>15/07/2021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25AF93B-1938-294C-BA1F-85251391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EE039A-7C43-C44E-AEF5-30B0CC7F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61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28264A-3E5C-154C-A7D0-2513F115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02A57-0236-DA48-AABD-1670E744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FAF8B1-607F-6644-BB5E-C9B193DB7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D8D265-5E71-FF46-B177-4FD57CA6D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940D6-B0AA-4EB9-A171-B3E7ACA38AB1}" type="datetime1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AAFE85-030E-E243-86F8-B95EDB55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FC5989-F3CA-C74B-99D7-421968CB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6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28BCC5-FB9C-E747-9DF1-7624FA5CF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53663B4-2C0A-954F-AB63-A597072F7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0F6125C-2ED9-2644-908D-DFD3D41C6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0B3235-F3F1-2547-9CED-F5378B51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86C4D-79CD-421F-995E-69E2C93B5693}" type="datetime1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8D867A-3750-7A4E-84A0-8709FF0F9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88CEA4-AE21-A042-A6A8-A48AA861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344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1FEA62-D9A5-3F4D-BE50-F35C6F38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9E60D1-FD04-974F-9D0E-2172F8919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52AEEB-E619-274A-9DB4-9F3C91CA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E882-6BF1-4E0C-889B-80380D3C1605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B8A3E7-E03B-EE43-8DEF-4E07CB0B4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C53484-71BE-ED4E-988E-FD3C0216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0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FDD371A-58E5-E144-8893-55D3E746E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61EBD0B-9A3B-AE47-9409-33236C7DB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433215-C90A-434D-9CC5-96B06D1D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DBBB-E4F5-490C-A014-D85F83521552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E802A1-DF74-6043-82F3-B0CBCC790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FD0266-3987-244C-8077-38084CE1E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963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CE6704B-61CB-0D4D-BC89-7C33FCFC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4AC90B-66DC-E64D-B2F9-1F2A8C120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8A01EA-FB1F-4A40-A173-50BBEA07D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21ED7-C3AF-4E22-AC85-7B7EB30C97B6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693A6F-6FA6-7A4A-A75B-190436E55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2C16F4-67A0-1C4A-888F-41211CC03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7F02-7F77-E149-816D-8771E719E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659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940BDB4-011A-BC48-9A66-D74B46F47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71559"/>
            <a:ext cx="12182475" cy="6858000"/>
          </a:xfrm>
          <a:prstGeom prst="rect">
            <a:avLst/>
          </a:prstGeom>
        </p:spPr>
      </p:pic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0661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2061836"/>
            <a:ext cx="9635009" cy="4174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200" b="1" dirty="0" err="1"/>
              <a:t>Nuova</a:t>
            </a:r>
            <a:r>
              <a:rPr lang="en-US" sz="2200" b="1" dirty="0"/>
              <a:t> PAC  : ECOSCHEMI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Con la  </a:t>
            </a:r>
            <a:r>
              <a:rPr lang="en-US" sz="2000" b="1" dirty="0" err="1"/>
              <a:t>nuova</a:t>
            </a:r>
            <a:r>
              <a:rPr lang="en-US" sz="2000" b="1" dirty="0"/>
              <a:t> PAC </a:t>
            </a:r>
            <a:r>
              <a:rPr lang="en-US" sz="2000" b="1" dirty="0" err="1"/>
              <a:t>si</a:t>
            </a:r>
            <a:r>
              <a:rPr lang="en-US" sz="2000" b="1" dirty="0"/>
              <a:t> </a:t>
            </a:r>
            <a:r>
              <a:rPr lang="en-US" sz="2000" b="1" dirty="0" err="1"/>
              <a:t>passerà</a:t>
            </a:r>
            <a:r>
              <a:rPr lang="en-US" sz="2000" b="1" dirty="0"/>
              <a:t> a un </a:t>
            </a:r>
            <a:r>
              <a:rPr lang="en-US" sz="2000" b="1" dirty="0" err="1"/>
              <a:t>sistema</a:t>
            </a:r>
            <a:r>
              <a:rPr lang="en-US" sz="2000" b="1" dirty="0"/>
              <a:t> </a:t>
            </a:r>
            <a:r>
              <a:rPr lang="en-US" sz="2000" b="1" dirty="0" err="1"/>
              <a:t>premiante</a:t>
            </a:r>
            <a:r>
              <a:rPr lang="en-US" sz="2000" b="1" dirty="0"/>
              <a:t> </a:t>
            </a:r>
            <a:r>
              <a:rPr lang="en-US" sz="2000" b="1" dirty="0" err="1"/>
              <a:t>secondo</a:t>
            </a:r>
            <a:r>
              <a:rPr lang="en-US" sz="2000" b="1" dirty="0"/>
              <a:t> </a:t>
            </a:r>
            <a:r>
              <a:rPr lang="en-US" sz="2000" b="1" dirty="0" err="1"/>
              <a:t>il</a:t>
            </a:r>
            <a:r>
              <a:rPr lang="en-US" sz="2000" b="1" dirty="0"/>
              <a:t> </a:t>
            </a:r>
            <a:r>
              <a:rPr lang="en-US" sz="2000" b="1" dirty="0" err="1"/>
              <a:t>quale</a:t>
            </a:r>
            <a:r>
              <a:rPr lang="en-US" sz="2000" b="1" dirty="0"/>
              <a:t> </a:t>
            </a:r>
            <a:r>
              <a:rPr lang="en-US" sz="2000" b="1" dirty="0" err="1"/>
              <a:t>più</a:t>
            </a:r>
            <a:r>
              <a:rPr lang="en-US" sz="2000" b="1" dirty="0"/>
              <a:t> </a:t>
            </a:r>
            <a:r>
              <a:rPr lang="en-US" sz="2000" b="1" dirty="0" err="1"/>
              <a:t>gli</a:t>
            </a:r>
            <a:r>
              <a:rPr lang="en-US" sz="2000" b="1" dirty="0"/>
              <a:t> </a:t>
            </a:r>
            <a:r>
              <a:rPr lang="en-US" sz="2000" b="1" dirty="0" err="1"/>
              <a:t>agricoltori</a:t>
            </a:r>
            <a:r>
              <a:rPr lang="en-US" sz="2000" b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vorranno</a:t>
            </a:r>
            <a:r>
              <a:rPr lang="en-US" sz="2000" b="1" dirty="0"/>
              <a:t> </a:t>
            </a:r>
            <a:r>
              <a:rPr lang="en-US" sz="2000" b="1" dirty="0" err="1"/>
              <a:t>impegnarsi</a:t>
            </a:r>
            <a:r>
              <a:rPr lang="en-US" sz="2000" b="1" dirty="0"/>
              <a:t> in </a:t>
            </a:r>
            <a:r>
              <a:rPr lang="en-US" sz="2000" b="1" dirty="0" err="1"/>
              <a:t>pratiche</a:t>
            </a:r>
            <a:r>
              <a:rPr lang="en-US" sz="2000" b="1" dirty="0"/>
              <a:t> ad alto </a:t>
            </a:r>
            <a:r>
              <a:rPr lang="en-US" sz="2000" b="1" dirty="0" err="1"/>
              <a:t>valore</a:t>
            </a:r>
            <a:r>
              <a:rPr lang="en-US" sz="2000" b="1" dirty="0"/>
              <a:t> </a:t>
            </a:r>
            <a:r>
              <a:rPr lang="en-US" sz="2000" b="1" dirty="0" err="1"/>
              <a:t>aggiunto</a:t>
            </a:r>
            <a:r>
              <a:rPr lang="en-US" sz="2000" b="1" dirty="0"/>
              <a:t> </a:t>
            </a:r>
            <a:r>
              <a:rPr lang="en-US" sz="2000" b="1" dirty="0" err="1"/>
              <a:t>ambientale</a:t>
            </a:r>
            <a:r>
              <a:rPr lang="en-US" sz="2000" b="1" dirty="0"/>
              <a:t> e </a:t>
            </a:r>
            <a:r>
              <a:rPr lang="en-US" sz="2000" b="1" dirty="0" err="1"/>
              <a:t>sul</a:t>
            </a:r>
            <a:r>
              <a:rPr lang="en-US" sz="2000" b="1" dirty="0"/>
              <a:t> </a:t>
            </a:r>
            <a:r>
              <a:rPr lang="en-US" sz="2000" b="1" dirty="0" err="1"/>
              <a:t>benessere</a:t>
            </a:r>
            <a:r>
              <a:rPr lang="en-US" sz="2000" b="1" dirty="0"/>
              <a:t> </a:t>
            </a:r>
            <a:r>
              <a:rPr lang="en-US" sz="2000" b="1" dirty="0" err="1"/>
              <a:t>animale</a:t>
            </a:r>
            <a:r>
              <a:rPr lang="en-US" sz="2000" b="1" dirty="0"/>
              <a:t>,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più</a:t>
            </a:r>
            <a:r>
              <a:rPr lang="en-US" sz="2000" b="1" dirty="0"/>
              <a:t> </a:t>
            </a:r>
            <a:r>
              <a:rPr lang="en-US" sz="2000" b="1" dirty="0" err="1"/>
              <a:t>verranno</a:t>
            </a:r>
            <a:r>
              <a:rPr lang="en-US" sz="2000" b="1" dirty="0"/>
              <a:t> </a:t>
            </a:r>
            <a:r>
              <a:rPr lang="en-US" sz="2000" b="1" dirty="0" err="1"/>
              <a:t>ricompensati</a:t>
            </a:r>
            <a:r>
              <a:rPr lang="en-US" sz="2000" b="1" dirty="0"/>
              <a:t> con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fondi</a:t>
            </a:r>
            <a:r>
              <a:rPr lang="en-US" sz="2000" b="1" dirty="0"/>
              <a:t> del 1° </a:t>
            </a:r>
            <a:r>
              <a:rPr lang="en-US" sz="2000" b="1" dirty="0" err="1"/>
              <a:t>Pilastro</a:t>
            </a:r>
            <a:r>
              <a:rPr lang="en-US" sz="2000" b="1" dirty="0"/>
              <a:t> </a:t>
            </a:r>
            <a:r>
              <a:rPr lang="en-US" sz="2000" b="1" dirty="0" err="1"/>
              <a:t>racchiusi</a:t>
            </a:r>
            <a:r>
              <a:rPr lang="en-US" sz="2000" b="1" dirty="0"/>
              <a:t> </a:t>
            </a:r>
            <a:r>
              <a:rPr lang="en-US" sz="2000" b="1" dirty="0" err="1"/>
              <a:t>nel</a:t>
            </a:r>
            <a:r>
              <a:rPr lang="en-US" sz="2000" b="1" dirty="0"/>
              <a:t> </a:t>
            </a:r>
            <a:r>
              <a:rPr lang="en-US" sz="2000" b="1" dirty="0" err="1"/>
              <a:t>nuovo</a:t>
            </a:r>
            <a:r>
              <a:rPr lang="en-US" sz="2000" b="1" dirty="0"/>
              <a:t> </a:t>
            </a:r>
            <a:r>
              <a:rPr lang="en-US" sz="2000" b="1" dirty="0" err="1"/>
              <a:t>strumento</a:t>
            </a:r>
            <a:r>
              <a:rPr lang="en-US" sz="2000" b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denominato</a:t>
            </a:r>
            <a:r>
              <a:rPr lang="en-US" sz="2000" b="1" dirty="0"/>
              <a:t> “</a:t>
            </a:r>
            <a:r>
              <a:rPr lang="en-US" sz="2000" b="1" dirty="0" err="1"/>
              <a:t>ecoschemi</a:t>
            </a:r>
            <a:r>
              <a:rPr lang="en-US" sz="2000" b="1" dirty="0"/>
              <a:t>” 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Questi</a:t>
            </a:r>
            <a:r>
              <a:rPr lang="en-US" sz="2000" b="1" dirty="0"/>
              <a:t> </a:t>
            </a:r>
            <a:r>
              <a:rPr lang="en-US" sz="2000" b="1" dirty="0" err="1"/>
              <a:t>ultimi</a:t>
            </a:r>
            <a:r>
              <a:rPr lang="en-US" sz="2000" b="1" dirty="0"/>
              <a:t> </a:t>
            </a:r>
            <a:r>
              <a:rPr lang="en-US" sz="2000" b="1" dirty="0" err="1"/>
              <a:t>sono</a:t>
            </a:r>
            <a:r>
              <a:rPr lang="en-US" sz="2000" b="1" dirty="0"/>
              <a:t> </a:t>
            </a:r>
            <a:r>
              <a:rPr lang="en-US" sz="2000" b="1" dirty="0" err="1"/>
              <a:t>obbligatori</a:t>
            </a:r>
            <a:r>
              <a:rPr lang="en-US" sz="2000" b="1" dirty="0"/>
              <a:t> per </a:t>
            </a:r>
            <a:r>
              <a:rPr lang="en-US" sz="2000" b="1" dirty="0" err="1"/>
              <a:t>gli</a:t>
            </a:r>
            <a:r>
              <a:rPr lang="en-US" sz="2000" b="1" dirty="0"/>
              <a:t> </a:t>
            </a:r>
            <a:r>
              <a:rPr lang="en-US" sz="2000" b="1" dirty="0" err="1"/>
              <a:t>Stati</a:t>
            </a:r>
            <a:r>
              <a:rPr lang="en-US" sz="2000" b="1" dirty="0"/>
              <a:t> </a:t>
            </a:r>
            <a:r>
              <a:rPr lang="en-US" sz="2000" b="1" dirty="0" err="1"/>
              <a:t>membri</a:t>
            </a:r>
            <a:r>
              <a:rPr lang="en-US" sz="2000" b="1" dirty="0"/>
              <a:t> e </a:t>
            </a:r>
            <a:r>
              <a:rPr lang="en-US" sz="2000" b="1" dirty="0" err="1"/>
              <a:t>volontari</a:t>
            </a:r>
            <a:r>
              <a:rPr lang="en-US" sz="2000" b="1" dirty="0"/>
              <a:t> per </a:t>
            </a:r>
            <a:r>
              <a:rPr lang="en-US" sz="2000" b="1" dirty="0" err="1"/>
              <a:t>gli</a:t>
            </a:r>
            <a:r>
              <a:rPr lang="en-US" sz="2000" b="1" dirty="0"/>
              <a:t> </a:t>
            </a:r>
            <a:r>
              <a:rPr lang="en-US" sz="2000" b="1" dirty="0" err="1"/>
              <a:t>agricoltori</a:t>
            </a:r>
            <a:r>
              <a:rPr lang="en-US" sz="2000" b="1" dirty="0"/>
              <a:t>  e </a:t>
            </a:r>
            <a:r>
              <a:rPr lang="en-US" sz="2000" b="1" dirty="0" err="1"/>
              <a:t>valgono</a:t>
            </a: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minimo</a:t>
            </a:r>
            <a:r>
              <a:rPr lang="en-US" sz="2000" b="1" dirty="0"/>
              <a:t> </a:t>
            </a:r>
            <a:r>
              <a:rPr lang="en-US" sz="2000" b="1" dirty="0" err="1"/>
              <a:t>il</a:t>
            </a:r>
            <a:r>
              <a:rPr lang="en-US" sz="2000" b="1" dirty="0"/>
              <a:t> 25% </a:t>
            </a:r>
            <a:r>
              <a:rPr lang="en-US" sz="2000" b="1" dirty="0" err="1"/>
              <a:t>dei</a:t>
            </a:r>
            <a:r>
              <a:rPr lang="en-US" sz="2000" b="1" dirty="0"/>
              <a:t> </a:t>
            </a:r>
            <a:r>
              <a:rPr lang="en-US" sz="2000" b="1" dirty="0" err="1"/>
              <a:t>pagamenti</a:t>
            </a:r>
            <a:r>
              <a:rPr lang="en-US" sz="2000" b="1" dirty="0"/>
              <a:t> </a:t>
            </a:r>
            <a:r>
              <a:rPr lang="en-US" sz="2000" b="1" dirty="0" err="1"/>
              <a:t>diretti</a:t>
            </a:r>
            <a:r>
              <a:rPr lang="en-US" sz="2000" b="1" dirty="0"/>
              <a:t> (900 mil </a:t>
            </a:r>
            <a:r>
              <a:rPr lang="en-US" sz="2000" b="1" dirty="0" err="1"/>
              <a:t>di</a:t>
            </a:r>
            <a:r>
              <a:rPr lang="en-US" sz="2000" b="1" dirty="0"/>
              <a:t> Euro/anno per </a:t>
            </a:r>
            <a:r>
              <a:rPr lang="en-US" sz="2000" b="1" dirty="0" err="1"/>
              <a:t>l’Italia</a:t>
            </a:r>
            <a:r>
              <a:rPr lang="en-US" sz="2000" b="1" dirty="0"/>
              <a:t>) 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Gli</a:t>
            </a:r>
            <a:r>
              <a:rPr lang="en-US" sz="2000" b="1" dirty="0"/>
              <a:t> </a:t>
            </a:r>
            <a:r>
              <a:rPr lang="en-US" sz="2000" b="1" dirty="0" err="1"/>
              <a:t>Stati</a:t>
            </a:r>
            <a:r>
              <a:rPr lang="en-US" sz="2000" b="1" dirty="0"/>
              <a:t> </a:t>
            </a:r>
            <a:r>
              <a:rPr lang="en-US" sz="2000" b="1" dirty="0" err="1"/>
              <a:t>membri</a:t>
            </a:r>
            <a:r>
              <a:rPr lang="en-US" sz="2000" b="1" dirty="0"/>
              <a:t> </a:t>
            </a:r>
            <a:r>
              <a:rPr lang="en-US" sz="2000" b="1" dirty="0" err="1"/>
              <a:t>devono</a:t>
            </a:r>
            <a:r>
              <a:rPr lang="en-US" sz="2000" b="1" dirty="0"/>
              <a:t> </a:t>
            </a:r>
            <a:r>
              <a:rPr lang="en-US" sz="2000" b="1" dirty="0" err="1"/>
              <a:t>scegliere</a:t>
            </a:r>
            <a:r>
              <a:rPr lang="en-US" sz="2000" b="1" dirty="0"/>
              <a:t> , con </a:t>
            </a:r>
            <a:r>
              <a:rPr lang="en-US" sz="2000" b="1" dirty="0" err="1"/>
              <a:t>il</a:t>
            </a:r>
            <a:r>
              <a:rPr lang="en-US" sz="2000" b="1" dirty="0"/>
              <a:t> PSN , le </a:t>
            </a:r>
            <a:r>
              <a:rPr lang="en-US" sz="2000" b="1" dirty="0" err="1"/>
              <a:t>misure</a:t>
            </a:r>
            <a:r>
              <a:rPr lang="en-US" sz="2000" b="1" dirty="0"/>
              <a:t> </a:t>
            </a:r>
            <a:r>
              <a:rPr lang="en-US" sz="2000" b="1" dirty="0" err="1"/>
              <a:t>da</a:t>
            </a:r>
            <a:r>
              <a:rPr lang="en-US" sz="2000" b="1" dirty="0"/>
              <a:t> </a:t>
            </a:r>
            <a:r>
              <a:rPr lang="en-US" sz="2000" b="1" dirty="0" err="1"/>
              <a:t>offrire</a:t>
            </a:r>
            <a:r>
              <a:rPr lang="en-US" sz="2000" b="1" dirty="0"/>
              <a:t> </a:t>
            </a:r>
            <a:r>
              <a:rPr lang="en-US" sz="2000" b="1" dirty="0" err="1"/>
              <a:t>ai</a:t>
            </a:r>
            <a:r>
              <a:rPr lang="en-US" sz="2000" b="1" dirty="0"/>
              <a:t> </a:t>
            </a:r>
            <a:r>
              <a:rPr lang="en-US" sz="2000" b="1" dirty="0" err="1"/>
              <a:t>propri</a:t>
            </a:r>
            <a:r>
              <a:rPr lang="en-US" sz="2000" b="1" dirty="0"/>
              <a:t> </a:t>
            </a:r>
            <a:r>
              <a:rPr lang="en-US" sz="2000" b="1" dirty="0" err="1"/>
              <a:t>agricoltori</a:t>
            </a:r>
            <a:r>
              <a:rPr lang="en-US" sz="2000" b="1" dirty="0"/>
              <a:t>  </a:t>
            </a:r>
            <a:r>
              <a:rPr lang="en-US" sz="2000" b="1" dirty="0" err="1"/>
              <a:t>nel</a:t>
            </a:r>
            <a:r>
              <a:rPr lang="en-US" sz="2000" b="1" dirty="0"/>
              <a:t> </a:t>
            </a:r>
            <a:r>
              <a:rPr lang="en-US" sz="2000" b="1" dirty="0" err="1"/>
              <a:t>rispetto</a:t>
            </a:r>
            <a:r>
              <a:rPr lang="en-US" sz="2000" b="1" dirty="0"/>
              <a:t> </a:t>
            </a:r>
            <a:r>
              <a:rPr lang="en-US" sz="2000" b="1" dirty="0" err="1"/>
              <a:t>delle</a:t>
            </a:r>
            <a:r>
              <a:rPr lang="en-US" sz="2000" b="1" dirty="0"/>
              <a:t> </a:t>
            </a:r>
            <a:r>
              <a:rPr lang="en-US" sz="2000" b="1" dirty="0" err="1"/>
              <a:t>indicazioni</a:t>
            </a:r>
            <a:r>
              <a:rPr lang="en-US" sz="2000" b="1" dirty="0"/>
              <a:t> </a:t>
            </a:r>
            <a:r>
              <a:rPr lang="en-US" sz="2000" b="1" dirty="0" err="1"/>
              <a:t>dell’UE</a:t>
            </a:r>
            <a:r>
              <a:rPr lang="en-US" sz="2000" b="1" dirty="0"/>
              <a:t> e </a:t>
            </a:r>
            <a:r>
              <a:rPr lang="en-US" sz="2000" b="1" dirty="0" err="1"/>
              <a:t>limitatamente</a:t>
            </a:r>
            <a:r>
              <a:rPr lang="en-US" sz="2000" b="1" dirty="0"/>
              <a:t> </a:t>
            </a:r>
            <a:r>
              <a:rPr lang="en-US" sz="2000" b="1" dirty="0" err="1"/>
              <a:t>ai</a:t>
            </a:r>
            <a:r>
              <a:rPr lang="en-US" sz="2000" b="1" dirty="0"/>
              <a:t> </a:t>
            </a:r>
            <a:r>
              <a:rPr lang="en-US" sz="2000" b="1" dirty="0" err="1"/>
              <a:t>seguenti</a:t>
            </a:r>
            <a:r>
              <a:rPr lang="en-US" sz="2000" b="1" dirty="0"/>
              <a:t> </a:t>
            </a:r>
            <a:r>
              <a:rPr lang="en-US" sz="2000" b="1" dirty="0" err="1"/>
              <a:t>capitoli</a:t>
            </a:r>
            <a:r>
              <a:rPr lang="en-US" sz="2000" b="1" dirty="0"/>
              <a:t> 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5050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2061836"/>
            <a:ext cx="9635009" cy="41743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sz="2000" b="1" dirty="0" err="1"/>
              <a:t>Agroforestazione</a:t>
            </a:r>
            <a:endParaRPr lang="en-US" sz="2000" b="1" dirty="0"/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sz="2000" b="1" dirty="0" err="1"/>
              <a:t>Agroecologia</a:t>
            </a:r>
            <a:r>
              <a:rPr lang="en-US" sz="2000" b="1" dirty="0"/>
              <a:t>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/>
            </a:pPr>
            <a:r>
              <a:rPr lang="en-US" sz="2000" b="1" dirty="0" err="1"/>
              <a:t>Agricoltura</a:t>
            </a:r>
            <a:r>
              <a:rPr lang="en-US" sz="2000" b="1" dirty="0"/>
              <a:t> </a:t>
            </a:r>
            <a:r>
              <a:rPr lang="en-US" sz="2000" b="1" dirty="0" err="1"/>
              <a:t>di</a:t>
            </a:r>
            <a:r>
              <a:rPr lang="en-US" sz="2000" b="1" dirty="0"/>
              <a:t> </a:t>
            </a:r>
            <a:r>
              <a:rPr lang="en-US" sz="2000" b="1" dirty="0" err="1"/>
              <a:t>precisione</a:t>
            </a:r>
            <a:r>
              <a:rPr lang="en-US" sz="2000" b="1" dirty="0"/>
              <a:t>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  <a:buAutoNum type="arabicPeriod" startAt="4"/>
            </a:pPr>
            <a:r>
              <a:rPr lang="en-US" sz="2000" b="1" dirty="0" err="1"/>
              <a:t>Sequestro</a:t>
            </a:r>
            <a:r>
              <a:rPr lang="en-US" sz="2000" b="1" dirty="0"/>
              <a:t> del </a:t>
            </a:r>
            <a:r>
              <a:rPr lang="en-US" sz="2000" b="1" dirty="0" err="1"/>
              <a:t>carbonio</a:t>
            </a:r>
            <a:r>
              <a:rPr lang="en-US" sz="2000" b="1" dirty="0"/>
              <a:t>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   </a:t>
            </a:r>
            <a:r>
              <a:rPr lang="en-US" sz="2000" b="1" dirty="0" err="1"/>
              <a:t>Tra</a:t>
            </a:r>
            <a:r>
              <a:rPr lang="en-US" sz="2000" b="1" dirty="0"/>
              <a:t> le </a:t>
            </a:r>
            <a:r>
              <a:rPr lang="en-US" sz="2000" b="1" dirty="0" err="1"/>
              <a:t>pratiche</a:t>
            </a:r>
            <a:r>
              <a:rPr lang="en-US" sz="2000" b="1" dirty="0"/>
              <a:t> </a:t>
            </a:r>
            <a:r>
              <a:rPr lang="en-US" sz="2000" b="1" dirty="0" err="1"/>
              <a:t>da</a:t>
            </a:r>
            <a:r>
              <a:rPr lang="en-US" sz="2000" b="1" dirty="0"/>
              <a:t> </a:t>
            </a:r>
            <a:r>
              <a:rPr lang="en-US" sz="2000" b="1" dirty="0" err="1"/>
              <a:t>considerare</a:t>
            </a:r>
            <a:r>
              <a:rPr lang="en-US" sz="2000" b="1" dirty="0"/>
              <a:t> , </a:t>
            </a:r>
            <a:r>
              <a:rPr lang="en-US" sz="2000" b="1" dirty="0" err="1"/>
              <a:t>proposte</a:t>
            </a:r>
            <a:r>
              <a:rPr lang="en-US" sz="2000" b="1" dirty="0"/>
              <a:t> </a:t>
            </a:r>
            <a:r>
              <a:rPr lang="en-US" sz="2000" b="1" dirty="0" err="1"/>
              <a:t>dalla</a:t>
            </a:r>
            <a:r>
              <a:rPr lang="en-US" sz="2000" b="1" dirty="0"/>
              <a:t> </a:t>
            </a:r>
            <a:r>
              <a:rPr lang="en-US" sz="2000" b="1" dirty="0" err="1"/>
              <a:t>Commissione</a:t>
            </a:r>
            <a:r>
              <a:rPr lang="en-US" sz="2000" b="1" dirty="0"/>
              <a:t> con la </a:t>
            </a:r>
            <a:r>
              <a:rPr lang="en-US" sz="2000" b="1" dirty="0" err="1"/>
              <a:t>lista</a:t>
            </a:r>
            <a:r>
              <a:rPr lang="en-US" sz="2000" b="1" dirty="0"/>
              <a:t> </a:t>
            </a:r>
            <a:r>
              <a:rPr lang="en-US" sz="2000" b="1" dirty="0" err="1"/>
              <a:t>dei</a:t>
            </a:r>
            <a:r>
              <a:rPr lang="en-US" sz="2000" b="1" dirty="0"/>
              <a:t> </a:t>
            </a:r>
            <a:r>
              <a:rPr lang="en-US" sz="2000" b="1" dirty="0" err="1"/>
              <a:t>potenziali</a:t>
            </a:r>
            <a:r>
              <a:rPr lang="en-US" sz="2000" b="1" dirty="0"/>
              <a:t>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   </a:t>
            </a:r>
            <a:r>
              <a:rPr lang="en-US" sz="2000" b="1" dirty="0" err="1"/>
              <a:t>ecoschemi</a:t>
            </a:r>
            <a:r>
              <a:rPr lang="en-US" sz="2000" b="1" dirty="0"/>
              <a:t> , </a:t>
            </a:r>
            <a:r>
              <a:rPr lang="en-US" sz="2000" b="1" dirty="0" err="1"/>
              <a:t>rientrano</a:t>
            </a:r>
            <a:r>
              <a:rPr lang="en-US" sz="2000" b="1" dirty="0"/>
              <a:t> - </a:t>
            </a:r>
            <a:r>
              <a:rPr lang="en-US" sz="2000" b="1" dirty="0" err="1"/>
              <a:t>oltre</a:t>
            </a:r>
            <a:r>
              <a:rPr lang="en-US" sz="2000" b="1" dirty="0"/>
              <a:t> </a:t>
            </a:r>
            <a:r>
              <a:rPr lang="en-US" sz="2000" b="1" dirty="0" err="1"/>
              <a:t>all’Agricoltura</a:t>
            </a:r>
            <a:r>
              <a:rPr lang="en-US" sz="2000" b="1" dirty="0"/>
              <a:t> </a:t>
            </a:r>
            <a:r>
              <a:rPr lang="en-US" sz="2000" b="1" dirty="0" err="1"/>
              <a:t>integrata</a:t>
            </a:r>
            <a:r>
              <a:rPr lang="en-US" sz="2000" b="1" dirty="0"/>
              <a:t> e </a:t>
            </a:r>
            <a:r>
              <a:rPr lang="en-US" sz="2000" b="1" dirty="0" err="1"/>
              <a:t>il</a:t>
            </a:r>
            <a:r>
              <a:rPr lang="en-US" sz="2000" b="1" dirty="0"/>
              <a:t> </a:t>
            </a:r>
            <a:r>
              <a:rPr lang="en-US" sz="2000" b="1" dirty="0" err="1"/>
              <a:t>Benessere</a:t>
            </a:r>
            <a:r>
              <a:rPr lang="en-US" sz="2000" b="1" dirty="0"/>
              <a:t> </a:t>
            </a:r>
            <a:r>
              <a:rPr lang="en-US" sz="2000" b="1" dirty="0" err="1"/>
              <a:t>degli</a:t>
            </a:r>
            <a:r>
              <a:rPr lang="en-US" sz="2000" b="1" dirty="0"/>
              <a:t> </a:t>
            </a:r>
            <a:r>
              <a:rPr lang="en-US" sz="2000" b="1" dirty="0" err="1"/>
              <a:t>animali</a:t>
            </a:r>
            <a:r>
              <a:rPr lang="en-US" sz="2000" b="1" dirty="0"/>
              <a:t> - la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   </a:t>
            </a:r>
            <a:r>
              <a:rPr lang="en-US" sz="2000" b="1" dirty="0" err="1"/>
              <a:t>conversione</a:t>
            </a:r>
            <a:r>
              <a:rPr lang="en-US" sz="2000" b="1" dirty="0"/>
              <a:t> e </a:t>
            </a:r>
            <a:r>
              <a:rPr lang="en-US" sz="2000" b="1" dirty="0" err="1"/>
              <a:t>il</a:t>
            </a:r>
            <a:r>
              <a:rPr lang="en-US" sz="2000" b="1" dirty="0"/>
              <a:t> </a:t>
            </a:r>
            <a:r>
              <a:rPr lang="en-US" sz="2000" b="1" dirty="0" err="1"/>
              <a:t>mantenimento</a:t>
            </a:r>
            <a:r>
              <a:rPr lang="en-US" sz="2000" b="1" dirty="0"/>
              <a:t> </a:t>
            </a:r>
            <a:r>
              <a:rPr lang="en-US" sz="2000" b="1" dirty="0" err="1"/>
              <a:t>della</a:t>
            </a:r>
            <a:r>
              <a:rPr lang="en-US" sz="2000" b="1" dirty="0"/>
              <a:t> </a:t>
            </a:r>
            <a:r>
              <a:rPr lang="en-US" sz="2000" b="1" dirty="0" err="1"/>
              <a:t>Agricoltura</a:t>
            </a:r>
            <a:r>
              <a:rPr lang="en-US" sz="2000" b="1" dirty="0"/>
              <a:t> </a:t>
            </a:r>
            <a:r>
              <a:rPr lang="en-US" sz="2000" b="1" dirty="0" err="1"/>
              <a:t>Biologica</a:t>
            </a:r>
            <a:r>
              <a:rPr lang="en-US" sz="2000" b="1" dirty="0"/>
              <a:t> .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   </a:t>
            </a:r>
            <a:r>
              <a:rPr lang="en-US" sz="2000" b="1" dirty="0" err="1"/>
              <a:t>Quest’ultima</a:t>
            </a:r>
            <a:r>
              <a:rPr lang="en-US" sz="2000" b="1" dirty="0"/>
              <a:t> è </a:t>
            </a:r>
            <a:r>
              <a:rPr lang="en-US" sz="2000" b="1" dirty="0" err="1"/>
              <a:t>annoverata</a:t>
            </a:r>
            <a:r>
              <a:rPr lang="en-US" sz="2000" b="1" dirty="0"/>
              <a:t> </a:t>
            </a:r>
            <a:r>
              <a:rPr lang="en-US" sz="2000" b="1" dirty="0" err="1"/>
              <a:t>tra</a:t>
            </a:r>
            <a:r>
              <a:rPr lang="en-US" sz="2000" b="1" dirty="0"/>
              <a:t> le </a:t>
            </a:r>
            <a:r>
              <a:rPr lang="en-US" sz="2000" b="1" dirty="0" err="1"/>
              <a:t>proposte</a:t>
            </a:r>
            <a:r>
              <a:rPr lang="en-US" sz="2000" b="1" dirty="0"/>
              <a:t> </a:t>
            </a:r>
            <a:r>
              <a:rPr lang="en-US" sz="2000" b="1" dirty="0" err="1"/>
              <a:t>di</a:t>
            </a:r>
            <a:r>
              <a:rPr lang="en-US" sz="2000" b="1" dirty="0"/>
              <a:t> </a:t>
            </a:r>
            <a:r>
              <a:rPr lang="en-US" sz="2000" b="1" dirty="0" err="1"/>
              <a:t>ecoschema</a:t>
            </a:r>
            <a:r>
              <a:rPr lang="en-US" sz="2000" b="1" dirty="0"/>
              <a:t> </a:t>
            </a:r>
            <a:r>
              <a:rPr lang="en-US" sz="2000" b="1" dirty="0" err="1"/>
              <a:t>più</a:t>
            </a:r>
            <a:r>
              <a:rPr lang="en-US" sz="2000" b="1" dirty="0"/>
              <a:t> “</a:t>
            </a:r>
            <a:r>
              <a:rPr lang="en-US" sz="2000" b="1" dirty="0" err="1"/>
              <a:t>popolari</a:t>
            </a:r>
            <a:r>
              <a:rPr lang="en-US" sz="2000" b="1" dirty="0"/>
              <a:t>” e </a:t>
            </a:r>
            <a:r>
              <a:rPr lang="en-US" sz="2000" b="1" dirty="0" err="1"/>
              <a:t>positivamente</a:t>
            </a:r>
            <a:r>
              <a:rPr lang="en-US" sz="2000" b="1" dirty="0"/>
              <a:t> </a:t>
            </a:r>
            <a:r>
              <a:rPr lang="en-US" sz="2000" b="1" dirty="0" err="1"/>
              <a:t>valutata</a:t>
            </a:r>
            <a:r>
              <a:rPr lang="en-US" sz="2000" b="1" dirty="0"/>
              <a:t> </a:t>
            </a:r>
            <a:r>
              <a:rPr lang="en-US" sz="2000" b="1" dirty="0" err="1"/>
              <a:t>sia</a:t>
            </a:r>
            <a:r>
              <a:rPr lang="en-US" sz="2000" b="1" dirty="0"/>
              <a:t> </a:t>
            </a:r>
            <a:r>
              <a:rPr lang="en-US" sz="2000" b="1" dirty="0" err="1"/>
              <a:t>dalla</a:t>
            </a:r>
            <a:r>
              <a:rPr lang="en-US" sz="2000" b="1" dirty="0"/>
              <a:t> </a:t>
            </a:r>
            <a:r>
              <a:rPr lang="en-US" sz="2000" b="1" dirty="0" err="1"/>
              <a:t>Commissione</a:t>
            </a:r>
            <a:r>
              <a:rPr lang="en-US" sz="2000" b="1" dirty="0"/>
              <a:t> </a:t>
            </a:r>
            <a:r>
              <a:rPr lang="en-US" sz="2000" b="1" dirty="0" err="1"/>
              <a:t>Ue</a:t>
            </a:r>
            <a:r>
              <a:rPr lang="en-US" sz="2000" b="1" dirty="0"/>
              <a:t> </a:t>
            </a:r>
            <a:r>
              <a:rPr lang="en-US" sz="2000" b="1" dirty="0" err="1"/>
              <a:t>che</a:t>
            </a:r>
            <a:r>
              <a:rPr lang="en-US" sz="2000" b="1" dirty="0"/>
              <a:t> </a:t>
            </a:r>
            <a:r>
              <a:rPr lang="en-US" sz="2000" b="1" dirty="0" err="1"/>
              <a:t>dal</a:t>
            </a:r>
            <a:r>
              <a:rPr lang="en-US" sz="2000" b="1" dirty="0"/>
              <a:t> </a:t>
            </a:r>
            <a:r>
              <a:rPr lang="en-US" sz="2000" b="1" dirty="0" err="1"/>
              <a:t>paternariato</a:t>
            </a:r>
            <a:r>
              <a:rPr lang="en-US" sz="2000" b="1" dirty="0"/>
              <a:t> </a:t>
            </a:r>
            <a:r>
              <a:rPr lang="en-US" sz="2000" b="1" dirty="0" err="1"/>
              <a:t>agricolo</a:t>
            </a:r>
            <a:r>
              <a:rPr lang="en-US" sz="2000" b="1" dirty="0"/>
              <a:t> .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    Le </a:t>
            </a:r>
            <a:r>
              <a:rPr lang="en-US" sz="2000" b="1" dirty="0" err="1"/>
              <a:t>componenti</a:t>
            </a:r>
            <a:r>
              <a:rPr lang="en-US" sz="2000" b="1" dirty="0"/>
              <a:t> </a:t>
            </a:r>
            <a:r>
              <a:rPr lang="en-US" sz="2000" b="1" dirty="0" err="1"/>
              <a:t>della</a:t>
            </a:r>
            <a:r>
              <a:rPr lang="en-US" sz="2000" b="1" dirty="0"/>
              <a:t> </a:t>
            </a:r>
            <a:r>
              <a:rPr lang="en-US" sz="2000" b="1" dirty="0" err="1"/>
              <a:t>misura</a:t>
            </a:r>
            <a:r>
              <a:rPr lang="en-US" sz="2000" b="1" dirty="0"/>
              <a:t> del </a:t>
            </a:r>
            <a:r>
              <a:rPr lang="en-US" sz="2000" b="1" dirty="0" err="1"/>
              <a:t>sostegno</a:t>
            </a:r>
            <a:r>
              <a:rPr lang="en-US" sz="2000" b="1" dirty="0"/>
              <a:t> al </a:t>
            </a:r>
            <a:r>
              <a:rPr lang="en-US" sz="2000" b="1" dirty="0" err="1"/>
              <a:t>Biologico</a:t>
            </a:r>
            <a:r>
              <a:rPr lang="en-US" sz="2000" b="1" dirty="0"/>
              <a:t> , </a:t>
            </a:r>
            <a:r>
              <a:rPr lang="en-US" sz="2000" b="1" dirty="0" err="1"/>
              <a:t>conversione</a:t>
            </a:r>
            <a:r>
              <a:rPr lang="en-US" sz="2000" b="1" dirty="0"/>
              <a:t> e </a:t>
            </a:r>
            <a:r>
              <a:rPr lang="en-US" sz="2000" b="1" dirty="0" err="1"/>
              <a:t>mantenimento</a:t>
            </a:r>
            <a:r>
              <a:rPr lang="en-US" sz="2000" b="1" dirty="0"/>
              <a:t> , </a:t>
            </a:r>
            <a:r>
              <a:rPr lang="en-US" sz="2000" b="1" dirty="0" err="1"/>
              <a:t>possono</a:t>
            </a:r>
            <a:r>
              <a:rPr lang="en-US" sz="2000" b="1" dirty="0"/>
              <a:t> </a:t>
            </a:r>
            <a:r>
              <a:rPr lang="en-US" sz="2000" b="1" dirty="0" err="1"/>
              <a:t>essere</a:t>
            </a:r>
            <a:r>
              <a:rPr lang="en-US" sz="2000" b="1" dirty="0"/>
              <a:t> considerate </a:t>
            </a:r>
            <a:r>
              <a:rPr lang="en-US" sz="2000" b="1" dirty="0" err="1"/>
              <a:t>ecoschemi</a:t>
            </a:r>
            <a:r>
              <a:rPr lang="en-US" sz="2000" b="1" dirty="0"/>
              <a:t> </a:t>
            </a:r>
            <a:r>
              <a:rPr lang="en-US" sz="2000" b="1" dirty="0" err="1"/>
              <a:t>indipendenti</a:t>
            </a:r>
            <a:r>
              <a:rPr lang="en-US" sz="2000" b="1" dirty="0"/>
              <a:t> . </a:t>
            </a:r>
          </a:p>
          <a:p>
            <a:pPr marL="228600" indent="-4572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985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2061836"/>
            <a:ext cx="9635009" cy="4174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 </a:t>
            </a:r>
            <a:r>
              <a:rPr lang="en-US" sz="2300" b="1" dirty="0" err="1"/>
              <a:t>Perciò</a:t>
            </a:r>
            <a:r>
              <a:rPr lang="en-US" sz="2300" b="1" dirty="0"/>
              <a:t> </a:t>
            </a:r>
            <a:r>
              <a:rPr lang="en-US" sz="2300" b="1" dirty="0" err="1"/>
              <a:t>ogni</a:t>
            </a:r>
            <a:r>
              <a:rPr lang="en-US" sz="2300" b="1" dirty="0"/>
              <a:t> </a:t>
            </a:r>
            <a:r>
              <a:rPr lang="en-US" sz="2300" b="1" dirty="0" err="1"/>
              <a:t>Stato</a:t>
            </a:r>
            <a:r>
              <a:rPr lang="en-US" sz="2300" b="1" dirty="0"/>
              <a:t> </a:t>
            </a:r>
            <a:r>
              <a:rPr lang="en-US" sz="2300" b="1" dirty="0" err="1"/>
              <a:t>membro</a:t>
            </a:r>
            <a:r>
              <a:rPr lang="en-US" sz="2300" b="1" dirty="0"/>
              <a:t> </a:t>
            </a:r>
            <a:r>
              <a:rPr lang="en-US" sz="2300" b="1" dirty="0" err="1"/>
              <a:t>dell’UE</a:t>
            </a:r>
            <a:r>
              <a:rPr lang="en-US" sz="2300" b="1" dirty="0"/>
              <a:t> </a:t>
            </a:r>
            <a:r>
              <a:rPr lang="en-US" sz="2300" b="1" dirty="0" err="1"/>
              <a:t>può</a:t>
            </a:r>
            <a:r>
              <a:rPr lang="en-US" sz="2300" b="1" dirty="0"/>
              <a:t> </a:t>
            </a:r>
            <a:r>
              <a:rPr lang="en-US" sz="2300" b="1" dirty="0" err="1"/>
              <a:t>decidere</a:t>
            </a:r>
            <a:r>
              <a:rPr lang="en-US" sz="2300" b="1" dirty="0"/>
              <a:t> se </a:t>
            </a:r>
            <a:r>
              <a:rPr lang="en-US" sz="2300" b="1" dirty="0" err="1"/>
              <a:t>inserire</a:t>
            </a:r>
            <a:r>
              <a:rPr lang="en-US" sz="2300" b="1" dirty="0"/>
              <a:t> </a:t>
            </a:r>
            <a:r>
              <a:rPr lang="en-US" sz="2300" b="1" dirty="0" err="1"/>
              <a:t>entrambe</a:t>
            </a:r>
            <a:r>
              <a:rPr lang="en-US" sz="2300" b="1" dirty="0"/>
              <a:t> le </a:t>
            </a:r>
            <a:r>
              <a:rPr lang="en-US" sz="2300" b="1" dirty="0" err="1"/>
              <a:t>componenti</a:t>
            </a:r>
            <a:r>
              <a:rPr lang="en-US" sz="2300" b="1" dirty="0"/>
              <a:t> ,</a:t>
            </a:r>
            <a:r>
              <a:rPr lang="en-US" sz="2300" b="1" dirty="0" err="1"/>
              <a:t>una</a:t>
            </a:r>
            <a:r>
              <a:rPr lang="en-US" sz="2300" b="1" dirty="0"/>
              <a:t> </a:t>
            </a:r>
            <a:r>
              <a:rPr lang="en-US" sz="2300" b="1" dirty="0" err="1"/>
              <a:t>delle</a:t>
            </a:r>
            <a:r>
              <a:rPr lang="en-US" sz="2300" b="1" dirty="0"/>
              <a:t>  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b="1" dirty="0"/>
              <a:t> due o parte </a:t>
            </a:r>
            <a:r>
              <a:rPr lang="en-US" sz="2300" b="1" dirty="0" err="1"/>
              <a:t>di</a:t>
            </a:r>
            <a:r>
              <a:rPr lang="en-US" sz="2300" b="1" dirty="0"/>
              <a:t> </a:t>
            </a:r>
            <a:r>
              <a:rPr lang="en-US" sz="2300" b="1" dirty="0" err="1"/>
              <a:t>esse</a:t>
            </a:r>
            <a:r>
              <a:rPr lang="en-US" sz="2300" b="1" dirty="0"/>
              <a:t> </a:t>
            </a:r>
            <a:r>
              <a:rPr lang="en-US" sz="2300" b="1" dirty="0" err="1"/>
              <a:t>negli</a:t>
            </a:r>
            <a:r>
              <a:rPr lang="en-US" sz="2300" b="1" dirty="0"/>
              <a:t> “</a:t>
            </a:r>
            <a:r>
              <a:rPr lang="en-US" sz="2300" b="1" dirty="0" err="1"/>
              <a:t>ecoschemi</a:t>
            </a:r>
            <a:r>
              <a:rPr lang="en-US" sz="2300" dirty="0"/>
              <a:t>” 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dirty="0"/>
              <a:t> </a:t>
            </a:r>
            <a:r>
              <a:rPr lang="en-US" sz="2300" i="1" dirty="0" err="1"/>
              <a:t>Riteniamo</a:t>
            </a:r>
            <a:r>
              <a:rPr lang="en-US" sz="2300" i="1" dirty="0"/>
              <a:t> </a:t>
            </a:r>
            <a:r>
              <a:rPr lang="en-US" sz="2300" i="1" dirty="0" err="1"/>
              <a:t>assolutamente</a:t>
            </a:r>
            <a:r>
              <a:rPr lang="en-US" sz="2300" i="1" dirty="0"/>
              <a:t> </a:t>
            </a:r>
            <a:r>
              <a:rPr lang="en-US" sz="2300" i="1" dirty="0" err="1"/>
              <a:t>necessario</a:t>
            </a:r>
            <a:r>
              <a:rPr lang="en-US" sz="2300" i="1" dirty="0"/>
              <a:t> </a:t>
            </a:r>
            <a:r>
              <a:rPr lang="en-US" sz="2300" i="1" dirty="0" err="1"/>
              <a:t>che</a:t>
            </a:r>
            <a:r>
              <a:rPr lang="en-US" sz="2300" i="1" dirty="0"/>
              <a:t> le </a:t>
            </a:r>
            <a:r>
              <a:rPr lang="en-US" sz="2300" i="1" dirty="0" err="1"/>
              <a:t>decisioni</a:t>
            </a:r>
            <a:r>
              <a:rPr lang="en-US" sz="2300" i="1" dirty="0"/>
              <a:t> </a:t>
            </a:r>
            <a:r>
              <a:rPr lang="en-US" sz="2300" i="1" dirty="0" err="1"/>
              <a:t>siano</a:t>
            </a:r>
            <a:r>
              <a:rPr lang="en-US" sz="2300" i="1" dirty="0"/>
              <a:t> </a:t>
            </a:r>
            <a:r>
              <a:rPr lang="en-US" sz="2300" i="1" dirty="0" err="1"/>
              <a:t>conseguenziali</a:t>
            </a:r>
            <a:r>
              <a:rPr lang="en-US" sz="2300" i="1" dirty="0"/>
              <a:t> a </a:t>
            </a:r>
            <a:r>
              <a:rPr lang="en-US" sz="2300" i="1" dirty="0" err="1"/>
              <a:t>una</a:t>
            </a:r>
            <a:r>
              <a:rPr lang="en-US" sz="2300" i="1" dirty="0"/>
              <a:t> </a:t>
            </a:r>
            <a:r>
              <a:rPr lang="en-US" sz="2300" i="1" dirty="0" err="1"/>
              <a:t>analisi</a:t>
            </a:r>
            <a:r>
              <a:rPr lang="en-US" sz="2300" i="1" dirty="0"/>
              <a:t> </a:t>
            </a:r>
            <a:r>
              <a:rPr lang="en-US" sz="2300" i="1" dirty="0" err="1"/>
              <a:t>di</a:t>
            </a:r>
            <a:endParaRPr lang="en-US" sz="2300" i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i="1" dirty="0"/>
              <a:t> </a:t>
            </a:r>
            <a:r>
              <a:rPr lang="en-US" sz="2300" i="1" dirty="0" err="1"/>
              <a:t>impatto</a:t>
            </a:r>
            <a:r>
              <a:rPr lang="en-US" sz="2300" i="1" dirty="0"/>
              <a:t> </a:t>
            </a:r>
            <a:r>
              <a:rPr lang="en-US" sz="2300" i="1" dirty="0" err="1"/>
              <a:t>complessiva</a:t>
            </a:r>
            <a:r>
              <a:rPr lang="en-US" sz="2300" i="1" dirty="0"/>
              <a:t> , </a:t>
            </a:r>
            <a:r>
              <a:rPr lang="en-US" sz="2300" i="1" dirty="0" err="1"/>
              <a:t>che</a:t>
            </a:r>
            <a:r>
              <a:rPr lang="en-US" sz="2300" i="1" dirty="0"/>
              <a:t> </a:t>
            </a:r>
            <a:r>
              <a:rPr lang="en-US" sz="2300" i="1" dirty="0" err="1"/>
              <a:t>tenga</a:t>
            </a:r>
            <a:r>
              <a:rPr lang="en-US" sz="2300" i="1" dirty="0"/>
              <a:t> </a:t>
            </a:r>
            <a:r>
              <a:rPr lang="en-US" sz="2300" i="1" dirty="0" err="1"/>
              <a:t>conto</a:t>
            </a:r>
            <a:r>
              <a:rPr lang="en-US" sz="2300" i="1" dirty="0"/>
              <a:t> </a:t>
            </a:r>
            <a:r>
              <a:rPr lang="en-US" sz="2300" i="1" dirty="0" err="1"/>
              <a:t>delle</a:t>
            </a:r>
            <a:r>
              <a:rPr lang="en-US" sz="2300" i="1" dirty="0"/>
              <a:t> </a:t>
            </a:r>
            <a:r>
              <a:rPr lang="en-US" sz="2300" i="1" dirty="0" err="1"/>
              <a:t>risorse</a:t>
            </a:r>
            <a:r>
              <a:rPr lang="en-US" sz="2300" i="1" dirty="0"/>
              <a:t> </a:t>
            </a:r>
            <a:r>
              <a:rPr lang="en-US" sz="2300" i="1" dirty="0" err="1"/>
              <a:t>disponibili</a:t>
            </a:r>
            <a:r>
              <a:rPr lang="en-US" sz="2300" i="1" dirty="0"/>
              <a:t> , </a:t>
            </a:r>
            <a:r>
              <a:rPr lang="en-US" sz="2300" i="1" dirty="0" err="1"/>
              <a:t>degli</a:t>
            </a:r>
            <a:r>
              <a:rPr lang="en-US" sz="2300" i="1" dirty="0"/>
              <a:t> </a:t>
            </a:r>
            <a:r>
              <a:rPr lang="en-US" sz="2300" i="1" dirty="0" err="1"/>
              <a:t>obbiettivi</a:t>
            </a:r>
            <a:r>
              <a:rPr lang="en-US" sz="2300" i="1" dirty="0"/>
              <a:t> </a:t>
            </a:r>
            <a:r>
              <a:rPr lang="en-US" sz="2300" i="1" dirty="0" err="1"/>
              <a:t>di</a:t>
            </a:r>
            <a:r>
              <a:rPr lang="en-US" sz="2300" i="1" dirty="0"/>
              <a:t> </a:t>
            </a:r>
            <a:r>
              <a:rPr lang="en-US" sz="2300" i="1" dirty="0" err="1"/>
              <a:t>ciascuna</a:t>
            </a:r>
            <a:r>
              <a:rPr lang="en-US" sz="2300" i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i="1" dirty="0" err="1"/>
              <a:t>Regione</a:t>
            </a:r>
            <a:r>
              <a:rPr lang="en-US" sz="2300" i="1" dirty="0"/>
              <a:t> e </a:t>
            </a:r>
            <a:r>
              <a:rPr lang="en-US" sz="2300" i="1" dirty="0" err="1"/>
              <a:t>dei</a:t>
            </a:r>
            <a:r>
              <a:rPr lang="en-US" sz="2300" i="1" dirty="0"/>
              <a:t> </a:t>
            </a:r>
            <a:r>
              <a:rPr lang="en-US" sz="2300" i="1" dirty="0" err="1"/>
              <a:t>punti</a:t>
            </a:r>
            <a:r>
              <a:rPr lang="en-US" sz="2300" i="1" dirty="0"/>
              <a:t> </a:t>
            </a:r>
            <a:r>
              <a:rPr lang="en-US" sz="2300" i="1" dirty="0" err="1"/>
              <a:t>di</a:t>
            </a:r>
            <a:r>
              <a:rPr lang="en-US" sz="2300" i="1" dirty="0"/>
              <a:t> </a:t>
            </a:r>
            <a:r>
              <a:rPr lang="en-US" sz="2300" i="1" dirty="0" err="1"/>
              <a:t>forza</a:t>
            </a:r>
            <a:r>
              <a:rPr lang="en-US" sz="2300" i="1" dirty="0"/>
              <a:t> e </a:t>
            </a:r>
            <a:r>
              <a:rPr lang="en-US" sz="2300" i="1" dirty="0" err="1"/>
              <a:t>debolezza</a:t>
            </a:r>
            <a:r>
              <a:rPr lang="en-US" sz="2300" i="1" dirty="0"/>
              <a:t> </a:t>
            </a:r>
            <a:r>
              <a:rPr lang="en-US" sz="2300" i="1" dirty="0" err="1"/>
              <a:t>relativi</a:t>
            </a:r>
            <a:r>
              <a:rPr lang="en-US" sz="2300" i="1" dirty="0"/>
              <a:t> a </a:t>
            </a:r>
            <a:r>
              <a:rPr lang="en-US" sz="2300" i="1" dirty="0" err="1"/>
              <a:t>ciasciun</a:t>
            </a:r>
            <a:r>
              <a:rPr lang="en-US" sz="2300" i="1" dirty="0"/>
              <a:t> </a:t>
            </a:r>
            <a:r>
              <a:rPr lang="en-US" sz="2300" i="1" dirty="0" err="1"/>
              <a:t>possibile</a:t>
            </a:r>
            <a:r>
              <a:rPr lang="en-US" sz="2300" i="1" dirty="0"/>
              <a:t> </a:t>
            </a:r>
            <a:r>
              <a:rPr lang="en-US" sz="2300" i="1" dirty="0" err="1"/>
              <a:t>percorso</a:t>
            </a:r>
            <a:r>
              <a:rPr lang="en-US" sz="2300" i="1" dirty="0"/>
              <a:t> . </a:t>
            </a:r>
            <a:r>
              <a:rPr lang="en-US" sz="2300" i="1" dirty="0" err="1"/>
              <a:t>Anabio</a:t>
            </a:r>
            <a:r>
              <a:rPr lang="en-US" sz="2300" i="1" dirty="0"/>
              <a:t> e </a:t>
            </a:r>
            <a:r>
              <a:rPr lang="en-US" sz="2300" i="1" dirty="0" err="1"/>
              <a:t>Cia</a:t>
            </a:r>
            <a:r>
              <a:rPr lang="en-US" sz="2300" i="1" dirty="0"/>
              <a:t> ,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i="1" dirty="0" err="1"/>
              <a:t>già</a:t>
            </a:r>
            <a:r>
              <a:rPr lang="en-US" sz="2300" i="1" dirty="0"/>
              <a:t> </a:t>
            </a:r>
            <a:r>
              <a:rPr lang="en-US" sz="2300" i="1" dirty="0" err="1"/>
              <a:t>favorevoli</a:t>
            </a:r>
            <a:r>
              <a:rPr lang="en-US" sz="2300" i="1" dirty="0"/>
              <a:t> a </a:t>
            </a:r>
            <a:r>
              <a:rPr lang="en-US" sz="2300" i="1" dirty="0" err="1"/>
              <a:t>includere</a:t>
            </a:r>
            <a:r>
              <a:rPr lang="en-US" sz="2300" i="1" dirty="0"/>
              <a:t> </a:t>
            </a:r>
            <a:r>
              <a:rPr lang="en-US" sz="2300" i="1" dirty="0" err="1"/>
              <a:t>l’agricoltura</a:t>
            </a:r>
            <a:r>
              <a:rPr lang="en-US" sz="2300" i="1" dirty="0"/>
              <a:t> Bio </a:t>
            </a:r>
            <a:r>
              <a:rPr lang="en-US" sz="2300" i="1" dirty="0" err="1"/>
              <a:t>negli</a:t>
            </a:r>
            <a:r>
              <a:rPr lang="en-US" sz="2300" i="1" dirty="0"/>
              <a:t> </a:t>
            </a:r>
            <a:r>
              <a:rPr lang="en-US" sz="2300" i="1" dirty="0" err="1"/>
              <a:t>ecoschemi</a:t>
            </a:r>
            <a:r>
              <a:rPr lang="en-US" sz="2300" i="1" dirty="0"/>
              <a:t> , </a:t>
            </a:r>
            <a:r>
              <a:rPr lang="en-US" sz="2300" i="1" dirty="0" err="1"/>
              <a:t>dovranno</a:t>
            </a:r>
            <a:r>
              <a:rPr lang="en-US" sz="2300" i="1" dirty="0"/>
              <a:t> </a:t>
            </a:r>
            <a:r>
              <a:rPr lang="en-US" sz="2300" i="1" dirty="0" err="1"/>
              <a:t>svolgere</a:t>
            </a:r>
            <a:r>
              <a:rPr lang="en-US" sz="2300" i="1" dirty="0"/>
              <a:t> , </a:t>
            </a:r>
            <a:r>
              <a:rPr lang="en-US" sz="2300" i="1" dirty="0" err="1"/>
              <a:t>nei</a:t>
            </a:r>
            <a:r>
              <a:rPr lang="en-US" sz="2300" i="1" dirty="0"/>
              <a:t> </a:t>
            </a:r>
            <a:r>
              <a:rPr lang="en-US" sz="2300" i="1" dirty="0" err="1"/>
              <a:t>tavoli</a:t>
            </a:r>
            <a:r>
              <a:rPr lang="en-US" sz="2300" i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i="1" dirty="0" err="1"/>
              <a:t>istituzionali</a:t>
            </a:r>
            <a:r>
              <a:rPr lang="en-US" sz="2300" i="1" dirty="0"/>
              <a:t> </a:t>
            </a:r>
            <a:r>
              <a:rPr lang="en-US" sz="2300" i="1" dirty="0" err="1"/>
              <a:t>Nazionali</a:t>
            </a:r>
            <a:r>
              <a:rPr lang="en-US" sz="2300" i="1" dirty="0"/>
              <a:t> e </a:t>
            </a:r>
            <a:r>
              <a:rPr lang="en-US" sz="2300" i="1" dirty="0" err="1"/>
              <a:t>Regionali</a:t>
            </a:r>
            <a:r>
              <a:rPr lang="en-US" sz="2300" i="1" dirty="0"/>
              <a:t> , </a:t>
            </a:r>
            <a:r>
              <a:rPr lang="en-US" sz="2300" i="1" dirty="0" err="1"/>
              <a:t>quella</a:t>
            </a:r>
            <a:r>
              <a:rPr lang="en-US" sz="2300" i="1" dirty="0"/>
              <a:t> </a:t>
            </a:r>
            <a:r>
              <a:rPr lang="en-US" sz="2300" i="1" dirty="0" err="1"/>
              <a:t>necessaria</a:t>
            </a:r>
            <a:r>
              <a:rPr lang="en-US" sz="2300" i="1" dirty="0"/>
              <a:t> </a:t>
            </a:r>
            <a:r>
              <a:rPr lang="en-US" sz="2300" i="1" dirty="0" err="1"/>
              <a:t>azione</a:t>
            </a:r>
            <a:r>
              <a:rPr lang="en-US" sz="2300" i="1" dirty="0"/>
              <a:t> </a:t>
            </a:r>
            <a:r>
              <a:rPr lang="en-US" sz="2300" i="1" dirty="0" err="1"/>
              <a:t>tesa</a:t>
            </a:r>
            <a:r>
              <a:rPr lang="en-US" sz="2300" i="1" dirty="0"/>
              <a:t> a far </a:t>
            </a:r>
            <a:r>
              <a:rPr lang="en-US" sz="2300" i="1" dirty="0" err="1"/>
              <a:t>si</a:t>
            </a:r>
            <a:r>
              <a:rPr lang="en-US" sz="2300" i="1" dirty="0"/>
              <a:t> </a:t>
            </a:r>
            <a:r>
              <a:rPr lang="en-US" sz="2300" i="1" dirty="0" err="1"/>
              <a:t>che</a:t>
            </a:r>
            <a:r>
              <a:rPr lang="en-US" sz="2300" i="1" dirty="0"/>
              <a:t> le </a:t>
            </a:r>
            <a:r>
              <a:rPr lang="en-US" sz="2300" i="1" dirty="0" err="1"/>
              <a:t>scelte</a:t>
            </a:r>
            <a:r>
              <a:rPr lang="en-US" sz="2300" i="1" dirty="0"/>
              <a:t> </a:t>
            </a:r>
            <a:r>
              <a:rPr lang="en-US" sz="2300" i="1" dirty="0" err="1"/>
              <a:t>tra</a:t>
            </a:r>
            <a:r>
              <a:rPr lang="en-US" sz="2300" i="1" dirty="0"/>
              <a:t> le </a:t>
            </a:r>
            <a:r>
              <a:rPr lang="en-US" sz="2300" i="1" dirty="0" err="1"/>
              <a:t>varie</a:t>
            </a:r>
            <a:r>
              <a:rPr lang="en-US" sz="2300" i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i="1" dirty="0" err="1"/>
              <a:t>opzioni</a:t>
            </a:r>
            <a:r>
              <a:rPr lang="en-US" sz="2300" i="1" dirty="0"/>
              <a:t>  </a:t>
            </a:r>
            <a:r>
              <a:rPr lang="en-US" sz="2300" i="1" dirty="0" err="1"/>
              <a:t>siano</a:t>
            </a:r>
            <a:r>
              <a:rPr lang="en-US" sz="2300" i="1" dirty="0"/>
              <a:t> </a:t>
            </a:r>
            <a:r>
              <a:rPr lang="en-US" sz="2300" i="1" dirty="0" err="1"/>
              <a:t>il</a:t>
            </a:r>
            <a:r>
              <a:rPr lang="en-US" sz="2300" i="1" dirty="0"/>
              <a:t> </a:t>
            </a:r>
            <a:r>
              <a:rPr lang="en-US" sz="2300" i="1" dirty="0" err="1"/>
              <a:t>risultato</a:t>
            </a:r>
            <a:r>
              <a:rPr lang="en-US" sz="2300" i="1" dirty="0"/>
              <a:t> </a:t>
            </a:r>
            <a:r>
              <a:rPr lang="en-US" sz="2300" i="1" dirty="0" err="1"/>
              <a:t>di</a:t>
            </a:r>
            <a:r>
              <a:rPr lang="en-US" sz="2300" i="1" dirty="0"/>
              <a:t> </a:t>
            </a:r>
            <a:r>
              <a:rPr lang="en-US" sz="2300" i="1" dirty="0" err="1"/>
              <a:t>una</a:t>
            </a:r>
            <a:r>
              <a:rPr lang="en-US" sz="2300" i="1" dirty="0"/>
              <a:t> </a:t>
            </a:r>
            <a:r>
              <a:rPr lang="en-US" sz="2300" i="1" dirty="0" err="1"/>
              <a:t>analisi</a:t>
            </a:r>
            <a:r>
              <a:rPr lang="en-US" sz="2300" i="1" dirty="0"/>
              <a:t> </a:t>
            </a:r>
            <a:r>
              <a:rPr lang="en-US" sz="2300" i="1" dirty="0" err="1"/>
              <a:t>approfondita</a:t>
            </a:r>
            <a:r>
              <a:rPr lang="en-US" sz="2300" i="1" dirty="0"/>
              <a:t> e </a:t>
            </a:r>
            <a:r>
              <a:rPr lang="en-US" sz="2300" i="1" dirty="0" err="1"/>
              <a:t>completa</a:t>
            </a:r>
            <a:r>
              <a:rPr lang="en-US" sz="2300" i="1" dirty="0"/>
              <a:t> e </a:t>
            </a:r>
            <a:r>
              <a:rPr lang="en-US" sz="2300" i="1" dirty="0" err="1"/>
              <a:t>di</a:t>
            </a:r>
            <a:r>
              <a:rPr lang="en-US" sz="2300" i="1" dirty="0"/>
              <a:t> un </a:t>
            </a:r>
            <a:r>
              <a:rPr lang="en-US" sz="2300" i="1" dirty="0" err="1"/>
              <a:t>confronto</a:t>
            </a:r>
            <a:r>
              <a:rPr lang="en-US" sz="2300" i="1" dirty="0"/>
              <a:t> </a:t>
            </a:r>
            <a:r>
              <a:rPr lang="en-US" sz="2300" i="1" dirty="0" err="1"/>
              <a:t>serrato</a:t>
            </a:r>
            <a:r>
              <a:rPr lang="en-US" sz="2300" i="1" dirty="0"/>
              <a:t> </a:t>
            </a:r>
            <a:r>
              <a:rPr lang="en-US" sz="2300" i="1" dirty="0" err="1"/>
              <a:t>tra</a:t>
            </a:r>
            <a:r>
              <a:rPr lang="en-US" sz="2300" i="1" dirty="0"/>
              <a:t> </a:t>
            </a:r>
            <a:r>
              <a:rPr lang="en-US" sz="2300" i="1" dirty="0" err="1"/>
              <a:t>tutti</a:t>
            </a:r>
            <a:r>
              <a:rPr lang="en-US" sz="2300" i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i="1" dirty="0" err="1"/>
              <a:t>i</a:t>
            </a:r>
            <a:r>
              <a:rPr lang="en-US" sz="2300" i="1" dirty="0"/>
              <a:t> </a:t>
            </a:r>
            <a:r>
              <a:rPr lang="en-US" sz="2300" i="1" dirty="0" err="1"/>
              <a:t>protagonisti</a:t>
            </a:r>
            <a:r>
              <a:rPr lang="en-US" sz="2300" i="1" dirty="0"/>
              <a:t>  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300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b="1" dirty="0" err="1"/>
              <a:t>L’attivazione</a:t>
            </a:r>
            <a:r>
              <a:rPr lang="en-US" sz="2300" b="1" dirty="0"/>
              <a:t> </a:t>
            </a:r>
            <a:r>
              <a:rPr lang="en-US" sz="2300" b="1" dirty="0" err="1"/>
              <a:t>degli</a:t>
            </a:r>
            <a:r>
              <a:rPr lang="en-US" sz="2300" b="1" dirty="0"/>
              <a:t> </a:t>
            </a:r>
            <a:r>
              <a:rPr lang="en-US" sz="2300" b="1" dirty="0" err="1"/>
              <a:t>ecoschemi</a:t>
            </a:r>
            <a:r>
              <a:rPr lang="en-US" sz="2300" b="1" dirty="0"/>
              <a:t> </a:t>
            </a:r>
            <a:r>
              <a:rPr lang="en-US" sz="2300" b="1" dirty="0" err="1"/>
              <a:t>consente</a:t>
            </a:r>
            <a:r>
              <a:rPr lang="en-US" sz="2300" b="1" dirty="0"/>
              <a:t> </a:t>
            </a:r>
            <a:r>
              <a:rPr lang="en-US" sz="2300" b="1" dirty="0" err="1"/>
              <a:t>l’erogazione</a:t>
            </a:r>
            <a:r>
              <a:rPr lang="en-US" sz="2300" b="1" dirty="0"/>
              <a:t> del </a:t>
            </a:r>
            <a:r>
              <a:rPr lang="en-US" sz="2300" b="1" dirty="0" err="1"/>
              <a:t>sostegno</a:t>
            </a:r>
            <a:r>
              <a:rPr lang="en-US" sz="2300" b="1" dirty="0"/>
              <a:t> </a:t>
            </a:r>
            <a:r>
              <a:rPr lang="en-US" sz="2300" b="1" dirty="0" err="1"/>
              <a:t>mediante</a:t>
            </a:r>
            <a:r>
              <a:rPr lang="en-US" sz="2300" b="1" dirty="0"/>
              <a:t> </a:t>
            </a:r>
            <a:r>
              <a:rPr lang="en-US" sz="2300" b="1" dirty="0" err="1"/>
              <a:t>il</a:t>
            </a:r>
            <a:r>
              <a:rPr lang="en-US" sz="2300" b="1" dirty="0"/>
              <a:t> </a:t>
            </a:r>
            <a:r>
              <a:rPr lang="en-US" sz="2300" b="1" dirty="0" err="1"/>
              <a:t>pagamento</a:t>
            </a:r>
            <a:r>
              <a:rPr lang="en-US" sz="2300" b="1" dirty="0"/>
              <a:t> </a:t>
            </a:r>
            <a:r>
              <a:rPr lang="en-US" sz="2300" b="1" dirty="0" err="1"/>
              <a:t>annuale</a:t>
            </a:r>
            <a:r>
              <a:rPr lang="en-US" sz="2300" b="1" dirty="0"/>
              <a:t> per </a:t>
            </a:r>
            <a:r>
              <a:rPr lang="en-US" sz="2300" b="1" dirty="0" err="1"/>
              <a:t>ettaro</a:t>
            </a:r>
            <a:r>
              <a:rPr lang="en-US" sz="2300" b="1" dirty="0"/>
              <a:t> </a:t>
            </a:r>
            <a:r>
              <a:rPr lang="en-US" sz="2300" b="1" dirty="0" err="1"/>
              <a:t>ammissibile</a:t>
            </a:r>
            <a:r>
              <a:rPr lang="en-US" sz="2300" b="1" dirty="0"/>
              <a:t> sotto forma </a:t>
            </a:r>
            <a:r>
              <a:rPr lang="en-US" sz="2300" b="1" dirty="0" err="1"/>
              <a:t>di</a:t>
            </a:r>
            <a:r>
              <a:rPr lang="en-US" sz="2300" b="1" dirty="0"/>
              <a:t> 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b="1" dirty="0"/>
              <a:t>-</a:t>
            </a:r>
            <a:r>
              <a:rPr lang="en-US" sz="2300" b="1" dirty="0" err="1"/>
              <a:t>pagamento</a:t>
            </a:r>
            <a:r>
              <a:rPr lang="en-US" sz="2300" b="1" dirty="0"/>
              <a:t> </a:t>
            </a:r>
            <a:r>
              <a:rPr lang="en-US" sz="2300" b="1" dirty="0" err="1"/>
              <a:t>aggiuntivo</a:t>
            </a:r>
            <a:r>
              <a:rPr lang="en-US" sz="2300" b="1" dirty="0"/>
              <a:t> al </a:t>
            </a:r>
            <a:r>
              <a:rPr lang="en-US" sz="2300" b="1" dirty="0" err="1"/>
              <a:t>sostegno</a:t>
            </a:r>
            <a:r>
              <a:rPr lang="en-US" sz="2300" b="1" dirty="0"/>
              <a:t> </a:t>
            </a:r>
            <a:r>
              <a:rPr lang="en-US" sz="2300" b="1" dirty="0" err="1"/>
              <a:t>di</a:t>
            </a:r>
            <a:r>
              <a:rPr lang="en-US" sz="2300" b="1" dirty="0"/>
              <a:t> base 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300" b="1" dirty="0"/>
              <a:t>-</a:t>
            </a:r>
            <a:r>
              <a:rPr lang="en-US" sz="2300" b="1" dirty="0" err="1"/>
              <a:t>pagamento</a:t>
            </a:r>
            <a:r>
              <a:rPr lang="en-US" sz="2300" b="1" dirty="0"/>
              <a:t> </a:t>
            </a:r>
            <a:r>
              <a:rPr lang="en-US" sz="2300" b="1" dirty="0" err="1"/>
              <a:t>compensativo</a:t>
            </a:r>
            <a:r>
              <a:rPr lang="en-US" sz="2300" b="1" dirty="0"/>
              <a:t> </a:t>
            </a:r>
            <a:r>
              <a:rPr lang="en-US" sz="2300" b="1" dirty="0" err="1"/>
              <a:t>dei</a:t>
            </a:r>
            <a:r>
              <a:rPr lang="en-US" sz="2300" b="1" dirty="0"/>
              <a:t> </a:t>
            </a:r>
            <a:r>
              <a:rPr lang="en-US" sz="2300" b="1" dirty="0" err="1"/>
              <a:t>costi</a:t>
            </a:r>
            <a:r>
              <a:rPr lang="en-US" sz="2300" b="1" dirty="0"/>
              <a:t> </a:t>
            </a:r>
            <a:r>
              <a:rPr lang="en-US" sz="2300" b="1" dirty="0" err="1"/>
              <a:t>supplementari</a:t>
            </a:r>
            <a:r>
              <a:rPr lang="en-US" sz="2300" b="1" dirty="0"/>
              <a:t> e del </a:t>
            </a:r>
            <a:r>
              <a:rPr lang="en-US" sz="2300" b="1" dirty="0" err="1"/>
              <a:t>mancato</a:t>
            </a:r>
            <a:r>
              <a:rPr lang="en-US" sz="2300" b="1" dirty="0"/>
              <a:t> </a:t>
            </a:r>
            <a:r>
              <a:rPr lang="en-US" sz="2300" b="1" dirty="0" err="1"/>
              <a:t>guadagno</a:t>
            </a:r>
            <a:r>
              <a:rPr lang="en-US" sz="2300" b="1" dirty="0"/>
              <a:t> 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466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2061836"/>
            <a:ext cx="9635009" cy="4174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900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 err="1"/>
              <a:t>Gli</a:t>
            </a:r>
            <a:r>
              <a:rPr lang="en-US" sz="3600" b="1" dirty="0"/>
              <a:t> </a:t>
            </a:r>
            <a:r>
              <a:rPr lang="en-US" sz="3600" b="1" dirty="0" err="1"/>
              <a:t>interventi</a:t>
            </a:r>
            <a:r>
              <a:rPr lang="en-US" sz="3600" b="1" dirty="0"/>
              <a:t> agro-</a:t>
            </a:r>
            <a:r>
              <a:rPr lang="en-US" sz="3600" b="1" dirty="0" err="1"/>
              <a:t>climatici</a:t>
            </a:r>
            <a:r>
              <a:rPr lang="en-US" sz="3600" b="1" dirty="0"/>
              <a:t>-</a:t>
            </a:r>
            <a:r>
              <a:rPr lang="en-US" sz="3600" b="1" dirty="0" err="1"/>
              <a:t>ambientali</a:t>
            </a:r>
            <a:r>
              <a:rPr lang="en-US" sz="3600" b="1" dirty="0"/>
              <a:t> (ACA) del 2° </a:t>
            </a:r>
            <a:r>
              <a:rPr lang="en-US" sz="3600" b="1" dirty="0" err="1"/>
              <a:t>Pilastro</a:t>
            </a:r>
            <a:r>
              <a:rPr lang="en-US" sz="3600" b="1" dirty="0"/>
              <a:t>  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33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 err="1"/>
              <a:t>Devono</a:t>
            </a:r>
            <a:r>
              <a:rPr lang="en-US" sz="3300" b="1" dirty="0"/>
              <a:t> </a:t>
            </a:r>
            <a:r>
              <a:rPr lang="en-US" sz="3300" b="1" dirty="0" err="1"/>
              <a:t>riguardare</a:t>
            </a:r>
            <a:r>
              <a:rPr lang="en-US" sz="3300" b="1" dirty="0"/>
              <a:t> </a:t>
            </a:r>
            <a:r>
              <a:rPr lang="en-US" sz="3300" b="1" dirty="0" err="1"/>
              <a:t>almeno</a:t>
            </a:r>
            <a:r>
              <a:rPr lang="en-US" sz="3300" b="1" dirty="0"/>
              <a:t> </a:t>
            </a:r>
            <a:r>
              <a:rPr lang="en-US" sz="3300" b="1" dirty="0" err="1"/>
              <a:t>il</a:t>
            </a:r>
            <a:r>
              <a:rPr lang="en-US" sz="3300" b="1" dirty="0"/>
              <a:t> 35% </a:t>
            </a:r>
            <a:r>
              <a:rPr lang="en-US" sz="3300" b="1" dirty="0" err="1"/>
              <a:t>dei</a:t>
            </a:r>
            <a:r>
              <a:rPr lang="en-US" sz="3300" b="1" dirty="0"/>
              <a:t> </a:t>
            </a:r>
            <a:r>
              <a:rPr lang="en-US" sz="3300" b="1" dirty="0" err="1"/>
              <a:t>fondi</a:t>
            </a:r>
            <a:r>
              <a:rPr lang="en-US" sz="3300" b="1" dirty="0"/>
              <a:t> per lo </a:t>
            </a:r>
            <a:r>
              <a:rPr lang="en-US" sz="3300" b="1" dirty="0" err="1"/>
              <a:t>Sviluppo</a:t>
            </a:r>
            <a:r>
              <a:rPr lang="en-US" sz="3300" b="1" dirty="0"/>
              <a:t> </a:t>
            </a:r>
            <a:r>
              <a:rPr lang="en-US" sz="3300" b="1" dirty="0" err="1"/>
              <a:t>Rurale</a:t>
            </a:r>
            <a:r>
              <a:rPr lang="en-US" sz="3300" b="1" dirty="0"/>
              <a:t> 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33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/>
              <a:t>Le </a:t>
            </a:r>
            <a:r>
              <a:rPr lang="en-US" sz="3300" b="1" dirty="0" err="1"/>
              <a:t>misure</a:t>
            </a:r>
            <a:r>
              <a:rPr lang="en-US" sz="3300" b="1" dirty="0"/>
              <a:t> ACA </a:t>
            </a:r>
            <a:r>
              <a:rPr lang="en-US" sz="3300" b="1" dirty="0" err="1"/>
              <a:t>rappresentano</a:t>
            </a:r>
            <a:r>
              <a:rPr lang="en-US" sz="3300" b="1" dirty="0"/>
              <a:t> </a:t>
            </a:r>
            <a:r>
              <a:rPr lang="en-US" sz="3300" b="1" dirty="0" err="1"/>
              <a:t>uno</a:t>
            </a:r>
            <a:r>
              <a:rPr lang="en-US" sz="3300" b="1" dirty="0"/>
              <a:t> </a:t>
            </a:r>
            <a:r>
              <a:rPr lang="en-US" sz="3300" b="1" dirty="0" err="1"/>
              <a:t>degli</a:t>
            </a:r>
            <a:r>
              <a:rPr lang="en-US" sz="3300" b="1" dirty="0"/>
              <a:t> </a:t>
            </a:r>
            <a:r>
              <a:rPr lang="en-US" sz="3300" b="1" dirty="0" err="1"/>
              <a:t>strumenti</a:t>
            </a:r>
            <a:r>
              <a:rPr lang="en-US" sz="3300" b="1" dirty="0"/>
              <a:t> </a:t>
            </a:r>
            <a:r>
              <a:rPr lang="en-US" sz="3300" b="1" dirty="0" err="1"/>
              <a:t>più</a:t>
            </a:r>
            <a:r>
              <a:rPr lang="en-US" sz="3300" b="1" dirty="0"/>
              <a:t> </a:t>
            </a:r>
            <a:r>
              <a:rPr lang="en-US" sz="3300" b="1" dirty="0" err="1"/>
              <a:t>immediati</a:t>
            </a:r>
            <a:r>
              <a:rPr lang="en-US" sz="3300" b="1" dirty="0"/>
              <a:t> </a:t>
            </a:r>
            <a:r>
              <a:rPr lang="en-US" sz="3300" b="1" dirty="0" err="1"/>
              <a:t>di</a:t>
            </a:r>
            <a:r>
              <a:rPr lang="en-US" sz="3300" b="1" dirty="0"/>
              <a:t> cui </a:t>
            </a:r>
            <a:r>
              <a:rPr lang="en-US" sz="3300" b="1" dirty="0" err="1"/>
              <a:t>dispone</a:t>
            </a:r>
            <a:r>
              <a:rPr lang="en-US" sz="3300" b="1" dirty="0"/>
              <a:t> la PAC per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 err="1"/>
              <a:t>promuovere</a:t>
            </a:r>
            <a:r>
              <a:rPr lang="en-US" sz="3300" b="1" dirty="0"/>
              <a:t> </a:t>
            </a:r>
            <a:r>
              <a:rPr lang="en-US" sz="3300" b="1" dirty="0" err="1"/>
              <a:t>l’approccio</a:t>
            </a:r>
            <a:r>
              <a:rPr lang="en-US" sz="3300" b="1" dirty="0"/>
              <a:t> </a:t>
            </a:r>
            <a:r>
              <a:rPr lang="en-US" sz="3300" b="1" dirty="0" err="1"/>
              <a:t>agroecologico</a:t>
            </a:r>
            <a:r>
              <a:rPr lang="en-US" sz="3300" b="1" dirty="0"/>
              <a:t> a </a:t>
            </a:r>
            <a:r>
              <a:rPr lang="en-US" sz="3300" b="1" dirty="0" err="1"/>
              <a:t>livello</a:t>
            </a:r>
            <a:r>
              <a:rPr lang="en-US" sz="3300" b="1" dirty="0"/>
              <a:t> </a:t>
            </a:r>
            <a:r>
              <a:rPr lang="en-US" sz="3300" b="1" dirty="0" err="1"/>
              <a:t>aziendale</a:t>
            </a:r>
            <a:r>
              <a:rPr lang="en-US" sz="3300" b="1" dirty="0"/>
              <a:t> e </a:t>
            </a:r>
            <a:r>
              <a:rPr lang="en-US" sz="3300" b="1" dirty="0" err="1"/>
              <a:t>dovranno</a:t>
            </a:r>
            <a:r>
              <a:rPr lang="en-US" sz="3300" b="1" dirty="0"/>
              <a:t> </a:t>
            </a:r>
            <a:r>
              <a:rPr lang="en-US" sz="3300" b="1" dirty="0" err="1"/>
              <a:t>essere</a:t>
            </a:r>
            <a:r>
              <a:rPr lang="en-US" sz="3300" b="1" dirty="0"/>
              <a:t> </a:t>
            </a:r>
            <a:r>
              <a:rPr lang="en-US" sz="3300" b="1" dirty="0" err="1"/>
              <a:t>indirizzate</a:t>
            </a:r>
            <a:r>
              <a:rPr lang="en-US" sz="3300" b="1" dirty="0"/>
              <a:t> a 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/>
              <a:t>- “un </a:t>
            </a:r>
            <a:r>
              <a:rPr lang="en-US" sz="3300" b="1" dirty="0" err="1"/>
              <a:t>pacchetto</a:t>
            </a:r>
            <a:r>
              <a:rPr lang="en-US" sz="3300" b="1" dirty="0"/>
              <a:t>” </a:t>
            </a:r>
            <a:r>
              <a:rPr lang="en-US" sz="3300" b="1" dirty="0" err="1"/>
              <a:t>di</a:t>
            </a:r>
            <a:r>
              <a:rPr lang="en-US" sz="3300" b="1" dirty="0"/>
              <a:t> </a:t>
            </a:r>
            <a:r>
              <a:rPr lang="en-US" sz="3300" b="1" dirty="0" err="1"/>
              <a:t>pratiche</a:t>
            </a:r>
            <a:r>
              <a:rPr lang="en-US" sz="3300" b="1" dirty="0"/>
              <a:t> </a:t>
            </a:r>
            <a:r>
              <a:rPr lang="en-US" sz="3300" b="1" dirty="0" err="1"/>
              <a:t>agroecologiche</a:t>
            </a:r>
            <a:r>
              <a:rPr lang="en-US" sz="3300" b="1" dirty="0"/>
              <a:t> , </a:t>
            </a:r>
            <a:r>
              <a:rPr lang="en-US" sz="3300" b="1" dirty="0" err="1"/>
              <a:t>volto</a:t>
            </a:r>
            <a:r>
              <a:rPr lang="en-US" sz="3300" b="1" dirty="0"/>
              <a:t> a </a:t>
            </a:r>
            <a:r>
              <a:rPr lang="en-US" sz="3300" b="1" dirty="0" err="1"/>
              <a:t>favorire</a:t>
            </a:r>
            <a:r>
              <a:rPr lang="en-US" sz="3300" b="1" dirty="0"/>
              <a:t> </a:t>
            </a:r>
            <a:r>
              <a:rPr lang="en-US" sz="3300" b="1" dirty="0" err="1"/>
              <a:t>l’impiego</a:t>
            </a:r>
            <a:r>
              <a:rPr lang="en-US" sz="3300" b="1" dirty="0"/>
              <a:t> </a:t>
            </a:r>
            <a:r>
              <a:rPr lang="en-US" sz="3300" b="1" dirty="0" err="1"/>
              <a:t>congiunto</a:t>
            </a:r>
            <a:r>
              <a:rPr lang="en-US" sz="3300" b="1" dirty="0"/>
              <a:t> </a:t>
            </a:r>
            <a:r>
              <a:rPr lang="en-US" sz="3300" b="1" dirty="0" err="1"/>
              <a:t>di</a:t>
            </a:r>
            <a:r>
              <a:rPr lang="en-US" sz="3300" b="1" dirty="0"/>
              <a:t> </a:t>
            </a:r>
            <a:r>
              <a:rPr lang="en-US" sz="3300" b="1" dirty="0" err="1"/>
              <a:t>più</a:t>
            </a:r>
            <a:r>
              <a:rPr lang="en-US" sz="3300" b="1" dirty="0"/>
              <a:t> </a:t>
            </a:r>
            <a:r>
              <a:rPr lang="en-US" sz="3300" b="1" dirty="0" err="1"/>
              <a:t>pratiche</a:t>
            </a:r>
            <a:r>
              <a:rPr lang="en-US" sz="3300" b="1" dirty="0"/>
              <a:t>    </a:t>
            </a:r>
            <a:r>
              <a:rPr lang="en-US" sz="3300" b="1" dirty="0" err="1"/>
              <a:t>agricole</a:t>
            </a:r>
            <a:r>
              <a:rPr lang="en-US" sz="3300" b="1" dirty="0"/>
              <a:t> ( </a:t>
            </a:r>
            <a:r>
              <a:rPr lang="en-US" sz="3300" b="1" dirty="0" err="1"/>
              <a:t>inerbimento</a:t>
            </a:r>
            <a:r>
              <a:rPr lang="en-US" sz="3300" b="1" dirty="0"/>
              <a:t> ; </a:t>
            </a:r>
            <a:r>
              <a:rPr lang="en-US" sz="3300" b="1" dirty="0" err="1"/>
              <a:t>miscugli</a:t>
            </a:r>
            <a:r>
              <a:rPr lang="en-US" sz="3300" b="1" dirty="0"/>
              <a:t> </a:t>
            </a:r>
            <a:r>
              <a:rPr lang="en-US" sz="3300" b="1" dirty="0" err="1"/>
              <a:t>di</a:t>
            </a:r>
            <a:r>
              <a:rPr lang="en-US" sz="3300" b="1" dirty="0"/>
              <a:t> </a:t>
            </a:r>
            <a:r>
              <a:rPr lang="en-US" sz="3300" b="1" dirty="0" err="1"/>
              <a:t>sementi</a:t>
            </a:r>
            <a:r>
              <a:rPr lang="en-US" sz="3300" b="1" dirty="0"/>
              <a:t> ; </a:t>
            </a:r>
            <a:r>
              <a:rPr lang="en-US" sz="3300" b="1" dirty="0" err="1"/>
              <a:t>tecniche</a:t>
            </a:r>
            <a:r>
              <a:rPr lang="en-US" sz="3300" b="1" dirty="0"/>
              <a:t> </a:t>
            </a:r>
            <a:r>
              <a:rPr lang="en-US" sz="3300" b="1" dirty="0" err="1"/>
              <a:t>di</a:t>
            </a:r>
            <a:r>
              <a:rPr lang="en-US" sz="3300" b="1" dirty="0"/>
              <a:t> </a:t>
            </a:r>
            <a:r>
              <a:rPr lang="en-US" sz="3300" b="1" dirty="0" err="1"/>
              <a:t>bioprotezione</a:t>
            </a:r>
            <a:r>
              <a:rPr lang="en-US" sz="3300" b="1" dirty="0"/>
              <a:t> per la </a:t>
            </a:r>
            <a:r>
              <a:rPr lang="en-US" sz="3300" b="1" dirty="0" err="1"/>
              <a:t>difesa</a:t>
            </a:r>
            <a:r>
              <a:rPr lang="en-US" sz="3300" b="1" dirty="0"/>
              <a:t> </a:t>
            </a:r>
            <a:r>
              <a:rPr lang="en-US" sz="3300" b="1" dirty="0" err="1"/>
              <a:t>dalle</a:t>
            </a:r>
            <a:r>
              <a:rPr lang="en-US" sz="3300" b="1" dirty="0"/>
              <a:t> </a:t>
            </a:r>
            <a:r>
              <a:rPr lang="en-US" sz="3300" b="1" dirty="0" err="1"/>
              <a:t>avversità</a:t>
            </a:r>
            <a:r>
              <a:rPr lang="en-US" sz="3300" b="1" dirty="0"/>
              <a:t> ; </a:t>
            </a:r>
            <a:r>
              <a:rPr lang="en-US" sz="3300" b="1" dirty="0" err="1"/>
              <a:t>uso</a:t>
            </a:r>
            <a:r>
              <a:rPr lang="en-US" sz="3300" b="1" dirty="0"/>
              <a:t> </a:t>
            </a:r>
            <a:r>
              <a:rPr lang="en-US" sz="3300" b="1" dirty="0" err="1"/>
              <a:t>di</a:t>
            </a:r>
            <a:r>
              <a:rPr lang="en-US" sz="3300" b="1" dirty="0"/>
              <a:t> </a:t>
            </a:r>
            <a:r>
              <a:rPr lang="en-US" sz="3300" b="1" dirty="0" err="1"/>
              <a:t>sementi</a:t>
            </a:r>
            <a:r>
              <a:rPr lang="en-US" sz="3300" b="1" dirty="0"/>
              <a:t> Bio ;  </a:t>
            </a:r>
            <a:r>
              <a:rPr lang="en-US" sz="3300" b="1" dirty="0" err="1"/>
              <a:t>costi</a:t>
            </a:r>
            <a:r>
              <a:rPr lang="en-US" sz="3300" b="1" dirty="0"/>
              <a:t> </a:t>
            </a:r>
            <a:r>
              <a:rPr lang="en-US" sz="3300" b="1" dirty="0" err="1"/>
              <a:t>della</a:t>
            </a:r>
            <a:r>
              <a:rPr lang="en-US" sz="3300" b="1" dirty="0"/>
              <a:t> </a:t>
            </a:r>
            <a:r>
              <a:rPr lang="en-US" sz="3300" b="1" dirty="0" err="1"/>
              <a:t>manodopera</a:t>
            </a:r>
            <a:r>
              <a:rPr lang="en-US" sz="3300" b="1" dirty="0"/>
              <a:t> ; </a:t>
            </a:r>
            <a:r>
              <a:rPr lang="en-US" sz="3300" b="1" dirty="0" err="1"/>
              <a:t>ecc</a:t>
            </a:r>
            <a:r>
              <a:rPr lang="en-US" sz="3300" b="1" dirty="0"/>
              <a:t>.. ) 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3300" b="1" dirty="0" err="1"/>
              <a:t>supportare</a:t>
            </a:r>
            <a:r>
              <a:rPr lang="en-US" sz="3300" b="1" dirty="0"/>
              <a:t> le </a:t>
            </a:r>
            <a:r>
              <a:rPr lang="en-US" sz="3300" b="1" dirty="0" err="1"/>
              <a:t>aree</a:t>
            </a:r>
            <a:r>
              <a:rPr lang="en-US" sz="3300" b="1" dirty="0"/>
              <a:t> </a:t>
            </a:r>
            <a:r>
              <a:rPr lang="en-US" sz="3300" b="1" dirty="0" err="1"/>
              <a:t>maggiormente</a:t>
            </a:r>
            <a:r>
              <a:rPr lang="en-US" sz="3300" b="1" dirty="0"/>
              <a:t> </a:t>
            </a:r>
            <a:r>
              <a:rPr lang="en-US" sz="3300" b="1" dirty="0" err="1"/>
              <a:t>svantaggiate</a:t>
            </a:r>
            <a:r>
              <a:rPr lang="en-US" sz="3300" b="1" dirty="0"/>
              <a:t> 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/>
              <a:t>-    </a:t>
            </a:r>
            <a:r>
              <a:rPr lang="en-US" sz="3300" b="1" dirty="0" err="1"/>
              <a:t>Interventi</a:t>
            </a:r>
            <a:r>
              <a:rPr lang="en-US" sz="3300" b="1" dirty="0"/>
              <a:t> per la </a:t>
            </a:r>
            <a:r>
              <a:rPr lang="en-US" sz="3300" b="1" dirty="0" err="1"/>
              <a:t>Silvicoltura</a:t>
            </a:r>
            <a:r>
              <a:rPr lang="en-US" sz="3300" b="1" dirty="0"/>
              <a:t> 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33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 err="1"/>
              <a:t>Riteniamo</a:t>
            </a:r>
            <a:r>
              <a:rPr lang="en-US" sz="3300" b="1" dirty="0"/>
              <a:t> </a:t>
            </a:r>
            <a:r>
              <a:rPr lang="en-US" sz="3300" b="1" dirty="0" err="1"/>
              <a:t>comunque</a:t>
            </a:r>
            <a:r>
              <a:rPr lang="en-US" sz="3300" b="1" dirty="0"/>
              <a:t> </a:t>
            </a:r>
            <a:r>
              <a:rPr lang="en-US" sz="3300" b="1" dirty="0" err="1"/>
              <a:t>assolutamente</a:t>
            </a:r>
            <a:r>
              <a:rPr lang="en-US" sz="3300" b="1" dirty="0"/>
              <a:t> </a:t>
            </a:r>
            <a:r>
              <a:rPr lang="en-US" sz="3300" b="1" dirty="0" err="1"/>
              <a:t>inderogabile</a:t>
            </a:r>
            <a:r>
              <a:rPr lang="en-US" sz="3300" b="1" dirty="0"/>
              <a:t> </a:t>
            </a:r>
            <a:r>
              <a:rPr lang="en-US" sz="3300" b="1" dirty="0" err="1"/>
              <a:t>che</a:t>
            </a:r>
            <a:r>
              <a:rPr lang="en-US" sz="3300" b="1" dirty="0"/>
              <a:t> </a:t>
            </a:r>
            <a:r>
              <a:rPr lang="en-US" sz="3300" b="1" dirty="0" err="1"/>
              <a:t>ciascuna</a:t>
            </a:r>
            <a:r>
              <a:rPr lang="en-US" sz="3300" b="1" dirty="0"/>
              <a:t> </a:t>
            </a:r>
            <a:r>
              <a:rPr lang="en-US" sz="3300" b="1" dirty="0" err="1"/>
              <a:t>decisione</a:t>
            </a:r>
            <a:r>
              <a:rPr lang="en-US" sz="3300" b="1" dirty="0"/>
              <a:t> </a:t>
            </a:r>
            <a:r>
              <a:rPr lang="en-US" sz="3300" b="1" dirty="0" err="1"/>
              <a:t>riguardante</a:t>
            </a:r>
            <a:r>
              <a:rPr lang="en-US" sz="3300" b="1" dirty="0"/>
              <a:t> le </a:t>
            </a:r>
            <a:r>
              <a:rPr lang="en-US" sz="3300" b="1" dirty="0" err="1"/>
              <a:t>misure</a:t>
            </a:r>
            <a:r>
              <a:rPr lang="en-US" sz="3300" b="1" dirty="0"/>
              <a:t> ACA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3300" b="1" dirty="0" err="1"/>
              <a:t>dovrà</a:t>
            </a:r>
            <a:r>
              <a:rPr lang="en-US" sz="3300" b="1" dirty="0"/>
              <a:t> </a:t>
            </a:r>
            <a:r>
              <a:rPr lang="en-US" sz="3300" b="1" dirty="0" err="1"/>
              <a:t>essere</a:t>
            </a:r>
            <a:r>
              <a:rPr lang="en-US" sz="3300" b="1" dirty="0"/>
              <a:t> </a:t>
            </a:r>
            <a:r>
              <a:rPr lang="en-US" sz="3300" b="1" dirty="0" err="1"/>
              <a:t>presa</a:t>
            </a:r>
            <a:r>
              <a:rPr lang="en-US" sz="3300" b="1" dirty="0"/>
              <a:t> </a:t>
            </a:r>
            <a:r>
              <a:rPr lang="en-US" sz="3300" b="1" dirty="0" err="1"/>
              <a:t>congiuntamente</a:t>
            </a:r>
            <a:r>
              <a:rPr lang="en-US" sz="3300" b="1" dirty="0"/>
              <a:t> </a:t>
            </a:r>
            <a:r>
              <a:rPr lang="en-US" sz="3300" b="1" dirty="0" err="1"/>
              <a:t>agli</a:t>
            </a:r>
            <a:r>
              <a:rPr lang="en-US" sz="3300" b="1" dirty="0"/>
              <a:t> eco-</a:t>
            </a:r>
            <a:r>
              <a:rPr lang="en-US" sz="3300" b="1" dirty="0" err="1"/>
              <a:t>schemi</a:t>
            </a:r>
            <a:r>
              <a:rPr lang="en-US" sz="3300" b="1" dirty="0"/>
              <a:t> </a:t>
            </a:r>
            <a:r>
              <a:rPr lang="en-US" sz="3300" b="1" dirty="0" err="1"/>
              <a:t>da</a:t>
            </a:r>
            <a:r>
              <a:rPr lang="en-US" sz="3300" b="1" dirty="0"/>
              <a:t> </a:t>
            </a:r>
            <a:r>
              <a:rPr lang="en-US" sz="3300" b="1" dirty="0" err="1"/>
              <a:t>finanziare</a:t>
            </a:r>
            <a:r>
              <a:rPr lang="en-US" sz="3300" b="1" dirty="0"/>
              <a:t> , </a:t>
            </a:r>
            <a:r>
              <a:rPr lang="en-US" sz="3300" b="1" dirty="0" err="1"/>
              <a:t>sulla</a:t>
            </a:r>
            <a:r>
              <a:rPr lang="en-US" sz="3300" b="1" dirty="0"/>
              <a:t> base </a:t>
            </a:r>
            <a:r>
              <a:rPr lang="en-US" sz="3300" b="1" dirty="0" err="1"/>
              <a:t>quindi</a:t>
            </a:r>
            <a:r>
              <a:rPr lang="en-US" sz="3300" b="1" dirty="0"/>
              <a:t> </a:t>
            </a:r>
            <a:r>
              <a:rPr lang="en-US" sz="3300" b="1" dirty="0" err="1"/>
              <a:t>di</a:t>
            </a:r>
            <a:r>
              <a:rPr lang="en-US" sz="3300" b="1" dirty="0"/>
              <a:t> </a:t>
            </a:r>
            <a:r>
              <a:rPr lang="en-US" sz="3300" b="1" dirty="0" err="1"/>
              <a:t>una</a:t>
            </a:r>
            <a:r>
              <a:rPr lang="en-US" sz="3300" b="1" dirty="0"/>
              <a:t> </a:t>
            </a:r>
            <a:r>
              <a:rPr lang="en-US" sz="3300" b="1" dirty="0" err="1"/>
              <a:t>strategia</a:t>
            </a:r>
            <a:r>
              <a:rPr lang="en-US" sz="3300" b="1" dirty="0"/>
              <a:t> </a:t>
            </a:r>
            <a:r>
              <a:rPr lang="en-US" sz="3300" b="1" dirty="0" err="1"/>
              <a:t>complessiva</a:t>
            </a:r>
            <a:r>
              <a:rPr lang="en-US" sz="3300" b="1" dirty="0"/>
              <a:t> . 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endParaRPr lang="en-US" sz="29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5346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2061836"/>
            <a:ext cx="9635009" cy="4174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Si </a:t>
            </a:r>
            <a:r>
              <a:rPr lang="en-US" sz="2000" b="1" dirty="0" err="1"/>
              <a:t>ritiene</a:t>
            </a:r>
            <a:r>
              <a:rPr lang="en-US" sz="2000" b="1" dirty="0"/>
              <a:t> </a:t>
            </a:r>
            <a:r>
              <a:rPr lang="en-US" sz="2000" b="1" dirty="0" err="1"/>
              <a:t>importante</a:t>
            </a:r>
            <a:r>
              <a:rPr lang="en-US" sz="2000" b="1" dirty="0"/>
              <a:t> </a:t>
            </a:r>
            <a:r>
              <a:rPr lang="en-US" sz="2000" b="1" dirty="0" err="1"/>
              <a:t>che</a:t>
            </a:r>
            <a:r>
              <a:rPr lang="en-US" sz="2000" b="1" dirty="0"/>
              <a:t> </a:t>
            </a:r>
            <a:r>
              <a:rPr lang="en-US" sz="2000" b="1" dirty="0" err="1"/>
              <a:t>già</a:t>
            </a:r>
            <a:r>
              <a:rPr lang="en-US" sz="2000" b="1" dirty="0"/>
              <a:t> </a:t>
            </a:r>
            <a:r>
              <a:rPr lang="en-US" sz="2000" b="1" dirty="0" err="1"/>
              <a:t>da</a:t>
            </a:r>
            <a:r>
              <a:rPr lang="en-US" sz="2000" b="1" dirty="0"/>
              <a:t> </a:t>
            </a:r>
            <a:r>
              <a:rPr lang="en-US" sz="2000" b="1" dirty="0" err="1"/>
              <a:t>questa</a:t>
            </a:r>
            <a:r>
              <a:rPr lang="en-US" sz="2000" b="1" dirty="0"/>
              <a:t> </a:t>
            </a:r>
            <a:r>
              <a:rPr lang="en-US" sz="2000" b="1" dirty="0" err="1"/>
              <a:t>programmazione</a:t>
            </a:r>
            <a:r>
              <a:rPr lang="en-US" sz="2000" b="1" dirty="0"/>
              <a:t> </a:t>
            </a:r>
            <a:r>
              <a:rPr lang="en-US" sz="2000" b="1" dirty="0" err="1"/>
              <a:t>si</a:t>
            </a:r>
            <a:r>
              <a:rPr lang="en-US" sz="2000" b="1" dirty="0"/>
              <a:t> </a:t>
            </a:r>
            <a:r>
              <a:rPr lang="en-US" sz="2000" b="1" dirty="0" err="1"/>
              <a:t>possano</a:t>
            </a:r>
            <a:r>
              <a:rPr lang="en-US" sz="2000" b="1" dirty="0"/>
              <a:t> </a:t>
            </a:r>
            <a:r>
              <a:rPr lang="en-US" sz="2000" b="1" dirty="0" err="1"/>
              <a:t>sperimentare</a:t>
            </a:r>
            <a:r>
              <a:rPr lang="en-US" sz="2000" b="1" dirty="0"/>
              <a:t> 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i</a:t>
            </a:r>
            <a:r>
              <a:rPr lang="en-US" sz="2000" b="1" dirty="0"/>
              <a:t> PBRA (</a:t>
            </a:r>
            <a:r>
              <a:rPr lang="en-US" sz="2000" b="1" dirty="0" err="1"/>
              <a:t>pagamenti</a:t>
            </a:r>
            <a:r>
              <a:rPr lang="en-US" sz="2000" b="1" dirty="0"/>
              <a:t> </a:t>
            </a:r>
            <a:r>
              <a:rPr lang="en-US" sz="2000" b="1" dirty="0" err="1"/>
              <a:t>basati</a:t>
            </a:r>
            <a:r>
              <a:rPr lang="en-US" sz="2000" b="1" dirty="0"/>
              <a:t> sui </a:t>
            </a:r>
            <a:r>
              <a:rPr lang="en-US" sz="2000" b="1" dirty="0" err="1"/>
              <a:t>risultati</a:t>
            </a:r>
            <a:r>
              <a:rPr lang="en-US" sz="2000" b="1" dirty="0"/>
              <a:t> </a:t>
            </a:r>
            <a:r>
              <a:rPr lang="en-US" sz="2000" b="1" dirty="0" err="1"/>
              <a:t>aziendali</a:t>
            </a:r>
            <a:r>
              <a:rPr lang="en-US" sz="2000" b="1" dirty="0"/>
              <a:t>) 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/>
              <a:t>I </a:t>
            </a:r>
            <a:r>
              <a:rPr lang="en-US" sz="2000" b="1" dirty="0" err="1"/>
              <a:t>progetti</a:t>
            </a:r>
            <a:r>
              <a:rPr lang="en-US" sz="2000" b="1" dirty="0"/>
              <a:t> </a:t>
            </a:r>
            <a:r>
              <a:rPr lang="en-US" sz="2000" b="1" dirty="0" err="1"/>
              <a:t>collettivi</a:t>
            </a:r>
            <a:r>
              <a:rPr lang="en-US" sz="2000" b="1" dirty="0"/>
              <a:t> ( bonus </a:t>
            </a:r>
            <a:r>
              <a:rPr lang="en-US" sz="2000" b="1" dirty="0" err="1"/>
              <a:t>aree</a:t>
            </a:r>
            <a:r>
              <a:rPr lang="en-US" sz="2000" b="1" dirty="0"/>
              <a:t> </a:t>
            </a:r>
            <a:r>
              <a:rPr lang="en-US" sz="2000" b="1" dirty="0" err="1"/>
              <a:t>vocate</a:t>
            </a:r>
            <a:r>
              <a:rPr lang="en-US" sz="2000" b="1" dirty="0"/>
              <a:t> e bonus </a:t>
            </a:r>
            <a:r>
              <a:rPr lang="en-US" sz="2000" b="1" dirty="0" err="1"/>
              <a:t>aree</a:t>
            </a:r>
            <a:r>
              <a:rPr lang="en-US" sz="2000" b="1" dirty="0"/>
              <a:t> </a:t>
            </a:r>
            <a:r>
              <a:rPr lang="en-US" sz="2000" b="1" dirty="0" err="1"/>
              <a:t>specifiche</a:t>
            </a:r>
            <a:r>
              <a:rPr lang="en-US" sz="2000" b="1" dirty="0"/>
              <a:t> ) 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endParaRPr lang="en-US" sz="2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Siamo</a:t>
            </a:r>
            <a:r>
              <a:rPr lang="en-US" sz="2000" b="1" dirty="0"/>
              <a:t> </a:t>
            </a:r>
            <a:r>
              <a:rPr lang="en-US" sz="2000" b="1" dirty="0" err="1"/>
              <a:t>consci</a:t>
            </a:r>
            <a:r>
              <a:rPr lang="en-US" sz="2000" b="1" dirty="0"/>
              <a:t> </a:t>
            </a:r>
            <a:r>
              <a:rPr lang="en-US" sz="2000" b="1" dirty="0" err="1"/>
              <a:t>che</a:t>
            </a:r>
            <a:r>
              <a:rPr lang="en-US" sz="2000" b="1" dirty="0"/>
              <a:t> </a:t>
            </a:r>
            <a:r>
              <a:rPr lang="en-US" sz="2000" b="1" dirty="0" err="1"/>
              <a:t>l’agricoltura</a:t>
            </a:r>
            <a:r>
              <a:rPr lang="en-US" sz="2000" b="1" dirty="0"/>
              <a:t> </a:t>
            </a:r>
            <a:r>
              <a:rPr lang="en-US" sz="2000" b="1" dirty="0" err="1"/>
              <a:t>Europea</a:t>
            </a:r>
            <a:r>
              <a:rPr lang="en-US" sz="2000" b="1" dirty="0"/>
              <a:t> e </a:t>
            </a:r>
            <a:r>
              <a:rPr lang="en-US" sz="2000" b="1" dirty="0" err="1"/>
              <a:t>Italiana</a:t>
            </a:r>
            <a:r>
              <a:rPr lang="en-US" sz="2000" b="1" dirty="0"/>
              <a:t> non </a:t>
            </a:r>
            <a:r>
              <a:rPr lang="en-US" sz="2000" b="1" dirty="0" err="1"/>
              <a:t>può</a:t>
            </a:r>
            <a:r>
              <a:rPr lang="en-US" sz="2000" b="1" dirty="0"/>
              <a:t> </a:t>
            </a:r>
            <a:r>
              <a:rPr lang="en-US" sz="2000" b="1" dirty="0" err="1"/>
              <a:t>prescindere</a:t>
            </a:r>
            <a:r>
              <a:rPr lang="en-US" sz="2000" b="1" dirty="0"/>
              <a:t> </a:t>
            </a:r>
            <a:r>
              <a:rPr lang="en-US" sz="2000" b="1" dirty="0" err="1"/>
              <a:t>dal</a:t>
            </a:r>
            <a:r>
              <a:rPr lang="en-US" sz="2000" b="1" dirty="0"/>
              <a:t> </a:t>
            </a:r>
            <a:r>
              <a:rPr lang="en-US" sz="2000" b="1" dirty="0" err="1"/>
              <a:t>salvaguardare</a:t>
            </a:r>
            <a:r>
              <a:rPr lang="en-US" sz="2000" b="1" dirty="0"/>
              <a:t> la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produttività</a:t>
            </a:r>
            <a:r>
              <a:rPr lang="en-US" sz="2000" b="1" dirty="0"/>
              <a:t> , ma </a:t>
            </a:r>
            <a:r>
              <a:rPr lang="en-US" sz="2000" b="1" dirty="0" err="1"/>
              <a:t>quest’ultima</a:t>
            </a:r>
            <a:r>
              <a:rPr lang="en-US" sz="2000" b="1" dirty="0"/>
              <a:t> </a:t>
            </a:r>
            <a:r>
              <a:rPr lang="en-US" sz="2000" b="1" dirty="0" err="1"/>
              <a:t>deve</a:t>
            </a:r>
            <a:r>
              <a:rPr lang="en-US" sz="2000" b="1" dirty="0"/>
              <a:t> </a:t>
            </a:r>
            <a:r>
              <a:rPr lang="en-US" sz="2000" b="1" dirty="0" err="1"/>
              <a:t>essere</a:t>
            </a:r>
            <a:r>
              <a:rPr lang="en-US" sz="2000" b="1" dirty="0"/>
              <a:t> </a:t>
            </a:r>
            <a:r>
              <a:rPr lang="en-US" sz="2000" b="1" dirty="0" err="1"/>
              <a:t>coniugata</a:t>
            </a:r>
            <a:r>
              <a:rPr lang="en-US" sz="2000" b="1" dirty="0"/>
              <a:t> con </a:t>
            </a:r>
            <a:r>
              <a:rPr lang="en-US" sz="2000" b="1" dirty="0" err="1"/>
              <a:t>una</a:t>
            </a:r>
            <a:r>
              <a:rPr lang="en-US" sz="2000" b="1" dirty="0"/>
              <a:t> “</a:t>
            </a:r>
            <a:r>
              <a:rPr lang="en-US" sz="2000" b="1" dirty="0" err="1"/>
              <a:t>competitività</a:t>
            </a:r>
            <a:r>
              <a:rPr lang="en-US" sz="2000" b="1" dirty="0"/>
              <a:t> </a:t>
            </a:r>
            <a:r>
              <a:rPr lang="en-US" sz="2000" b="1" dirty="0" err="1"/>
              <a:t>sostenibile</a:t>
            </a:r>
            <a:r>
              <a:rPr lang="en-US" sz="2000" b="1" dirty="0"/>
              <a:t>” ,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che</a:t>
            </a:r>
            <a:r>
              <a:rPr lang="en-US" sz="2000" b="1" dirty="0"/>
              <a:t> la </a:t>
            </a:r>
            <a:r>
              <a:rPr lang="en-US" sz="2000" b="1" dirty="0" err="1"/>
              <a:t>ricerca</a:t>
            </a:r>
            <a:r>
              <a:rPr lang="en-US" sz="2000" b="1" dirty="0"/>
              <a:t> e </a:t>
            </a:r>
            <a:r>
              <a:rPr lang="en-US" sz="2000" b="1" dirty="0" err="1"/>
              <a:t>l’innovazione</a:t>
            </a:r>
            <a:r>
              <a:rPr lang="en-US" sz="2000" b="1" dirty="0"/>
              <a:t> </a:t>
            </a:r>
            <a:r>
              <a:rPr lang="en-US" sz="2000" b="1" dirty="0" err="1"/>
              <a:t>devono</a:t>
            </a:r>
            <a:r>
              <a:rPr lang="en-US" sz="2000" b="1" dirty="0"/>
              <a:t> </a:t>
            </a:r>
            <a:r>
              <a:rPr lang="en-US" sz="2000" b="1" dirty="0" err="1"/>
              <a:t>perseguire</a:t>
            </a:r>
            <a:r>
              <a:rPr lang="en-US" sz="2000" b="1" dirty="0"/>
              <a:t> 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Pertanto</a:t>
            </a:r>
            <a:r>
              <a:rPr lang="en-US" sz="2000" b="1" dirty="0"/>
              <a:t> </a:t>
            </a:r>
            <a:r>
              <a:rPr lang="en-US" sz="2000" b="1" dirty="0" err="1"/>
              <a:t>auspichiamo</a:t>
            </a:r>
            <a:r>
              <a:rPr lang="en-US" sz="2000" b="1" dirty="0"/>
              <a:t> </a:t>
            </a:r>
            <a:r>
              <a:rPr lang="en-US" sz="2000" b="1" dirty="0" err="1"/>
              <a:t>una</a:t>
            </a:r>
            <a:r>
              <a:rPr lang="en-US" sz="2000" b="1" dirty="0"/>
              <a:t> </a:t>
            </a:r>
            <a:r>
              <a:rPr lang="en-US" sz="2000" b="1" dirty="0" err="1"/>
              <a:t>crescita</a:t>
            </a:r>
            <a:r>
              <a:rPr lang="en-US" sz="2000" b="1" dirty="0"/>
              <a:t> </a:t>
            </a:r>
            <a:r>
              <a:rPr lang="en-US" sz="2000" b="1" dirty="0" err="1"/>
              <a:t>ragionata</a:t>
            </a:r>
            <a:r>
              <a:rPr lang="en-US" sz="2000" b="1" dirty="0"/>
              <a:t> del </a:t>
            </a:r>
            <a:r>
              <a:rPr lang="en-US" sz="2000" b="1" dirty="0" err="1"/>
              <a:t>biologico</a:t>
            </a:r>
            <a:r>
              <a:rPr lang="en-US" sz="2000" b="1" dirty="0"/>
              <a:t>, </a:t>
            </a:r>
            <a:r>
              <a:rPr lang="en-US" sz="2000" b="1" dirty="0" err="1"/>
              <a:t>che</a:t>
            </a:r>
            <a:r>
              <a:rPr lang="en-US" sz="2000" b="1" dirty="0"/>
              <a:t> non </a:t>
            </a:r>
            <a:r>
              <a:rPr lang="en-US" sz="2000" b="1" dirty="0" err="1"/>
              <a:t>guardi</a:t>
            </a:r>
            <a:r>
              <a:rPr lang="en-US" sz="2000" b="1" dirty="0"/>
              <a:t> solo </a:t>
            </a:r>
            <a:r>
              <a:rPr lang="en-US" sz="2000" b="1" dirty="0" err="1"/>
              <a:t>alle</a:t>
            </a:r>
            <a:r>
              <a:rPr lang="en-US" sz="2000" b="1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/>
              <a:t>superfici</a:t>
            </a:r>
            <a:r>
              <a:rPr lang="en-US" sz="2000" b="1" dirty="0"/>
              <a:t> ma </a:t>
            </a:r>
            <a:r>
              <a:rPr lang="en-US" sz="2000" b="1" dirty="0" err="1"/>
              <a:t>che</a:t>
            </a:r>
            <a:r>
              <a:rPr lang="en-US" sz="2000" b="1" dirty="0"/>
              <a:t> </a:t>
            </a:r>
            <a:r>
              <a:rPr lang="en-US" sz="2000" b="1" dirty="0" err="1"/>
              <a:t>sia</a:t>
            </a:r>
            <a:r>
              <a:rPr lang="en-US" sz="2000" b="1" dirty="0"/>
              <a:t> </a:t>
            </a:r>
            <a:r>
              <a:rPr lang="en-US" sz="2000" b="1" dirty="0" err="1"/>
              <a:t>orientata</a:t>
            </a:r>
            <a:r>
              <a:rPr lang="en-US" sz="2000" b="1" dirty="0"/>
              <a:t> verso </a:t>
            </a:r>
            <a:r>
              <a:rPr lang="en-US" sz="2000" b="1" dirty="0" err="1"/>
              <a:t>produzioni</a:t>
            </a:r>
            <a:r>
              <a:rPr lang="en-US" sz="2000" b="1" dirty="0"/>
              <a:t> </a:t>
            </a:r>
            <a:r>
              <a:rPr lang="en-US" sz="2000" b="1" dirty="0" err="1"/>
              <a:t>dall’alto</a:t>
            </a:r>
            <a:r>
              <a:rPr lang="en-US" sz="2000" b="1" dirty="0"/>
              <a:t> </a:t>
            </a:r>
            <a:r>
              <a:rPr lang="en-US" sz="2000" b="1" dirty="0" err="1"/>
              <a:t>valore</a:t>
            </a:r>
            <a:r>
              <a:rPr lang="en-US" sz="2000" b="1" dirty="0"/>
              <a:t> </a:t>
            </a:r>
            <a:r>
              <a:rPr lang="en-US" sz="2000" b="1" dirty="0" err="1"/>
              <a:t>economico</a:t>
            </a:r>
            <a:r>
              <a:rPr lang="en-US" sz="2000" b="1" dirty="0"/>
              <a:t>, </a:t>
            </a:r>
            <a:r>
              <a:rPr lang="en-US" sz="2000" b="1" dirty="0" err="1"/>
              <a:t>tecnologico</a:t>
            </a:r>
            <a:r>
              <a:rPr lang="en-US" sz="2000" b="1" dirty="0"/>
              <a:t>    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e </a:t>
            </a:r>
            <a:r>
              <a:rPr lang="en-US" sz="2000" b="1" dirty="0" err="1"/>
              <a:t>di</a:t>
            </a:r>
            <a:r>
              <a:rPr lang="en-US" sz="2000" b="1" dirty="0"/>
              <a:t> </a:t>
            </a:r>
            <a:r>
              <a:rPr lang="en-US" sz="2000" b="1" dirty="0" err="1"/>
              <a:t>innovazione</a:t>
            </a:r>
            <a:r>
              <a:rPr lang="en-US" sz="2000" b="1" dirty="0"/>
              <a:t> tale </a:t>
            </a:r>
            <a:r>
              <a:rPr lang="en-US" sz="2000" b="1" dirty="0" err="1"/>
              <a:t>da</a:t>
            </a:r>
            <a:r>
              <a:rPr lang="en-US" sz="2000" b="1" dirty="0"/>
              <a:t> </a:t>
            </a:r>
            <a:r>
              <a:rPr lang="en-US" sz="2000" b="1" dirty="0" err="1"/>
              <a:t>remunerare</a:t>
            </a:r>
            <a:r>
              <a:rPr lang="en-US" sz="2000" b="1" dirty="0"/>
              <a:t> </a:t>
            </a:r>
            <a:r>
              <a:rPr lang="en-US" sz="2000" b="1" dirty="0" err="1"/>
              <a:t>adeguatamente</a:t>
            </a:r>
            <a:r>
              <a:rPr lang="en-US" sz="2000" b="1" dirty="0"/>
              <a:t> </a:t>
            </a:r>
            <a:r>
              <a:rPr lang="en-US" sz="2000" b="1" dirty="0" err="1"/>
              <a:t>l’imprenditore</a:t>
            </a:r>
            <a:r>
              <a:rPr lang="en-US" sz="2000" b="1" dirty="0"/>
              <a:t> </a:t>
            </a:r>
            <a:r>
              <a:rPr lang="en-US" sz="2000" b="1" dirty="0" err="1"/>
              <a:t>biologico</a:t>
            </a:r>
            <a:r>
              <a:rPr lang="en-US" sz="2000" b="1" dirty="0"/>
              <a:t> 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204415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648</Words>
  <Application>Microsoft Office PowerPoint</Application>
  <PresentationFormat>Widescreen</PresentationFormat>
  <Paragraphs>78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Editrice Monteverde Srl</dc:creator>
  <cp:lastModifiedBy>Cia Nazionale 2</cp:lastModifiedBy>
  <cp:revision>36</cp:revision>
  <dcterms:created xsi:type="dcterms:W3CDTF">2021-07-08T09:27:37Z</dcterms:created>
  <dcterms:modified xsi:type="dcterms:W3CDTF">2021-07-15T09:51:53Z</dcterms:modified>
</cp:coreProperties>
</file>