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799263" cy="9929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0" d="100"/>
          <a:sy n="120" d="100"/>
        </p:scale>
        <p:origin x="1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213AED-DC1D-604F-9ABD-A4DBDE595C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0317DD2-449A-E742-A1B6-515AB0BDF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7D6B63-971E-5A4D-93D1-7ADA7EB8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10D226-C235-9F44-BFC3-DD6736F4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5D3772-F4F4-EA4D-8128-0503D55D2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41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F7CD8F-A3AF-034A-B641-7CB148BC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0105E3-8201-5142-938B-93774705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67E5CD-8B8A-9549-A8F7-7337356C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108D98-6221-1244-AAFC-E7E00EFA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CC52CB-2AFC-F443-87A5-2B38654E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09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ADA29C-BA6C-5F4D-8F10-707A7316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DDDB84-FFAA-CB48-823E-2E2D96AFA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CA0721-D833-1D42-8C45-65DFBF023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C889B4-EBD7-E64A-9DA3-D89B590F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BFA886-9EFB-D34D-97F0-E7317BE8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24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970332-92D4-CB42-9E88-69D21862E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B708AE-93BC-0C4D-9F0B-154DA22C0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945562-F457-7D49-89C0-C956FBA6D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5FD0806-DD06-AA40-8077-975C53F1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67D0D6-3D54-E042-9C99-01CBC5E69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8493-88A3-034F-BD47-B2D12BE2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632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D9AE3A-2BD1-E247-B5BD-018FC01A2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DF5740-AD26-AB43-8E3F-4EA364638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470FA7-5845-1F40-9FB6-C728FE6C2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12A5A4-D349-7D4C-8625-B9E803411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5D9B550-A7F7-2541-B5C0-8CABD1153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9662771-1BF2-0F49-AD3F-7495F54BD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A0E8D3-01AB-C748-948F-8885AF40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483415E-2BAE-4242-8473-65547EBE9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68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F5AE8D-A293-9F4F-9BC4-D666CF2CA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BC984A-BDCF-6547-ABAC-AF2A12DE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2A026D6-ABC8-7C4D-903C-E097FBE1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32F1A3-D212-5146-874D-144A35FE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728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5211BC-9BCF-9942-839B-0988C79C3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25AF93B-1938-294C-BA1F-85251391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EE039A-7C43-C44E-AEF5-30B0CC7F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617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28264A-3E5C-154C-A7D0-2513F115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02A57-0236-DA48-AABD-1670E744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FAF8B1-607F-6644-BB5E-C9B193DB7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D8D265-5E71-FF46-B177-4FD57CA6D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AAFE85-030E-E243-86F8-B95EDB55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FC5989-F3CA-C74B-99D7-421968CB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28BCC5-FB9C-E747-9DF1-7624FA5CF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3663B4-2C0A-954F-AB63-A597072F7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0F6125C-2ED9-2644-908D-DFD3D41C6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40B3235-F3F1-2547-9CED-F5378B51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48D867A-3750-7A4E-84A0-8709FF0F9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88CEA4-AE21-A042-A6A8-A48AA861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344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1FEA62-D9A5-3F4D-BE50-F35C6F38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9E60D1-FD04-974F-9D0E-2172F8919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52AEEB-E619-274A-9DB4-9F3C91CA9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B8A3E7-E03B-EE43-8DEF-4E07CB0B4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C53484-71BE-ED4E-988E-FD3C0216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40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FDD371A-58E5-E144-8893-55D3E746E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61EBD0B-9A3B-AE47-9409-33236C7DB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33215-C90A-434D-9CC5-96B06D1D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E802A1-DF74-6043-82F3-B0CBCC790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FD0266-3987-244C-8077-38084CE1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963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CE6704B-61CB-0D4D-BC89-7C33FCFC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4AC90B-66DC-E64D-B2F9-1F2A8C120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8A01EA-FB1F-4A40-A173-50BBEA07D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7BFD3-32E6-2541-BCD4-CFBAC33B265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693A6F-6FA6-7A4A-A75B-190436E55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2C16F4-67A0-1C4A-888F-41211CC03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B7F02-7F77-E149-816D-8771E719E3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659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E4C77E0-AD32-4D51-A420-0A861D5A8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6C19E5-DDC1-714C-995C-BC1C1636E180}"/>
              </a:ext>
            </a:extLst>
          </p:cNvPr>
          <p:cNvSpPr txBox="1"/>
          <p:nvPr/>
        </p:nvSpPr>
        <p:spPr>
          <a:xfrm>
            <a:off x="103910" y="1787235"/>
            <a:ext cx="10134048" cy="4623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r>
              <a:rPr lang="it-IT" dirty="0"/>
              <a:t> </a:t>
            </a:r>
          </a:p>
          <a:p>
            <a:r>
              <a:rPr lang="it-IT" dirty="0"/>
              <a:t> </a:t>
            </a:r>
          </a:p>
          <a:p>
            <a:pPr algn="ctr"/>
            <a:r>
              <a:rPr lang="it-IT" sz="9600" b="1" i="1" dirty="0"/>
              <a:t>Grazie a</a:t>
            </a:r>
          </a:p>
          <a:p>
            <a:pPr algn="just"/>
            <a:r>
              <a:rPr lang="it-IT" sz="8000" b="1" i="1" dirty="0"/>
              <a:t>Enzo </a:t>
            </a:r>
            <a:r>
              <a:rPr lang="it-IT" sz="8000" b="1" i="1" dirty="0" err="1"/>
              <a:t>Pierangioli</a:t>
            </a:r>
            <a:r>
              <a:rPr lang="it-IT" sz="8000" i="1" dirty="0"/>
              <a:t>, </a:t>
            </a:r>
            <a:r>
              <a:rPr lang="it-IT" sz="8000" b="1" i="1" dirty="0"/>
              <a:t>Marco Giardini</a:t>
            </a:r>
            <a:r>
              <a:rPr lang="it-IT" sz="8000" i="1" dirty="0"/>
              <a:t>, </a:t>
            </a:r>
            <a:r>
              <a:rPr lang="it-IT" sz="8000" b="1" i="1" dirty="0"/>
              <a:t>Mauro Vicini</a:t>
            </a:r>
            <a:r>
              <a:rPr lang="it-IT" sz="8000" i="1" dirty="0"/>
              <a:t>, </a:t>
            </a:r>
            <a:r>
              <a:rPr lang="it-IT" sz="8000" b="1" i="1" dirty="0"/>
              <a:t>Mario </a:t>
            </a:r>
            <a:r>
              <a:rPr lang="it-IT" sz="8000" b="1" i="1" dirty="0" err="1"/>
              <a:t>Quaresimin</a:t>
            </a:r>
            <a:r>
              <a:rPr lang="it-IT" sz="8000" i="1" dirty="0"/>
              <a:t>, </a:t>
            </a:r>
            <a:r>
              <a:rPr lang="it-IT" sz="8000" b="1" i="1" dirty="0"/>
              <a:t>Donato Di Stefano</a:t>
            </a:r>
            <a:r>
              <a:rPr lang="it-IT" sz="8000" i="1" dirty="0"/>
              <a:t>, </a:t>
            </a:r>
            <a:r>
              <a:rPr lang="it-IT" sz="8000" b="1" i="1" dirty="0"/>
              <a:t>Graziano Scardino </a:t>
            </a:r>
            <a:r>
              <a:rPr lang="it-IT" sz="8000" i="1" dirty="0"/>
              <a:t>e </a:t>
            </a:r>
            <a:r>
              <a:rPr lang="it-IT" sz="8000" b="1" i="1" dirty="0"/>
              <a:t>Alessandro Ferrante</a:t>
            </a:r>
            <a:r>
              <a:rPr lang="it-IT" sz="8000" i="1" dirty="0"/>
              <a:t>, </a:t>
            </a:r>
            <a:r>
              <a:rPr lang="it-IT" sz="8000" b="1" i="1" dirty="0"/>
              <a:t>Fabio Raccosta </a:t>
            </a:r>
            <a:r>
              <a:rPr lang="it-IT" sz="8000" i="1" dirty="0"/>
              <a:t>e </a:t>
            </a:r>
            <a:r>
              <a:rPr lang="it-IT" sz="8000" b="1" i="1" dirty="0"/>
              <a:t>Pino Cornacchia </a:t>
            </a:r>
            <a:r>
              <a:rPr lang="it-IT" sz="8000" i="1" dirty="0"/>
              <a:t>che insieme a </a:t>
            </a:r>
            <a:r>
              <a:rPr lang="it-IT" sz="8000" b="1" i="1" dirty="0"/>
              <a:t>Pina Eramo </a:t>
            </a:r>
            <a:r>
              <a:rPr lang="it-IT" sz="8000" i="1" dirty="0"/>
              <a:t>avete organizzato nelle vostre Regioni Anabio sviluppando  promuovendo tra i produttori, in particolare tra le giovani generazioni, l’adeguata conoscenza del metodo biologico.</a:t>
            </a:r>
          </a:p>
          <a:p>
            <a:pPr algn="just"/>
            <a:endParaRPr lang="it-IT" sz="8000" i="1" dirty="0"/>
          </a:p>
          <a:p>
            <a:pPr algn="just"/>
            <a:r>
              <a:rPr lang="it-IT" sz="8000" i="1" dirty="0"/>
              <a:t>Un lavoro prezioso fatto di azioni sui programmi di Ricerca e d’Innovazione, prove pratiche di sperimentazioni delle tecniche agronomiche, informazione ed educazione al consumo consapevole tra i cittadini.</a:t>
            </a:r>
          </a:p>
          <a:p>
            <a:pPr algn="just"/>
            <a:endParaRPr lang="it-IT" sz="8000" i="1" dirty="0"/>
          </a:p>
          <a:p>
            <a:pPr algn="just"/>
            <a:r>
              <a:rPr lang="it-IT" sz="8000" i="1" dirty="0"/>
              <a:t>Lo avete fatto formando specificatamente tecnici della rete dei servizi del Sistema Cia  consentendo quindi  di espletare un’ampia attività di divulgazione.</a:t>
            </a:r>
          </a:p>
          <a:p>
            <a:pPr algn="just"/>
            <a:endParaRPr lang="it-IT" sz="8000" i="1" dirty="0"/>
          </a:p>
          <a:p>
            <a:pPr algn="just"/>
            <a:r>
              <a:rPr lang="it-IT" sz="8000" i="1" dirty="0"/>
              <a:t>Grazie per il confronto continuo che avete svolto con la Pubblica Amministrazione e con gli Organismi di Controllo, per consentire di rendere efficienti ed efficaci le complesse norme che regolamento le produzioni con il metodo biologico.</a:t>
            </a:r>
          </a:p>
          <a:p>
            <a:pPr algn="just"/>
            <a:r>
              <a:rPr lang="it-IT" sz="8000" i="1" dirty="0"/>
              <a:t> </a:t>
            </a:r>
          </a:p>
          <a:p>
            <a:endParaRPr lang="it-IT" sz="5500" i="1" dirty="0"/>
          </a:p>
          <a:p>
            <a:r>
              <a:rPr lang="it-IT" sz="5500" i="1" dirty="0"/>
              <a:t> </a:t>
            </a:r>
            <a:endParaRPr lang="it-IT" sz="5500" dirty="0"/>
          </a:p>
          <a:p>
            <a:pPr algn="r"/>
            <a:r>
              <a:rPr lang="it-IT" i="1" u="sng" dirty="0"/>
              <a:t>Roma 13 luglio 2021</a:t>
            </a:r>
            <a:endParaRPr lang="it-IT" u="sng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00702D-FF4F-4820-9979-F623BBCC6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46E2D40-D134-4C4C-A42B-3D42AE00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64" y="256918"/>
            <a:ext cx="1763755" cy="98058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BF9A3E5-D169-744E-A1B9-F3BDD2C89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85" t="23423" r="24843" b="27207"/>
          <a:stretch/>
        </p:blipFill>
        <p:spPr>
          <a:xfrm>
            <a:off x="10476204" y="5480365"/>
            <a:ext cx="1035037" cy="7290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2291DA8-6D12-674A-A15A-E1F6E1A7F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7958" y="371632"/>
            <a:ext cx="1511530" cy="1318569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638D3FB1-7D0B-4A4B-A9EC-6F5EF061421D}"/>
              </a:ext>
            </a:extLst>
          </p:cNvPr>
          <p:cNvSpPr/>
          <p:nvPr/>
        </p:nvSpPr>
        <p:spPr>
          <a:xfrm>
            <a:off x="403684" y="1355919"/>
            <a:ext cx="16834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Assemblea nazionale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CB77D1-E013-0E4A-A5DE-CF9D1CB06084}"/>
              </a:ext>
            </a:extLst>
          </p:cNvPr>
          <p:cNvSpPr/>
          <p:nvPr/>
        </p:nvSpPr>
        <p:spPr>
          <a:xfrm>
            <a:off x="7676537" y="256918"/>
            <a:ext cx="17011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200" dirty="0">
                <a:solidFill>
                  <a:srgbClr val="683F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Martedì 13 luglio 2021</a:t>
            </a:r>
          </a:p>
        </p:txBody>
      </p:sp>
    </p:spTree>
    <p:extLst>
      <p:ext uri="{BB962C8B-B14F-4D97-AF65-F5344CB8AC3E}">
        <p14:creationId xmlns:p14="http://schemas.microsoft.com/office/powerpoint/2010/main" val="42204415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164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Editrice Monteverde Srl</dc:creator>
  <cp:lastModifiedBy>Cia Nazionale 2</cp:lastModifiedBy>
  <cp:revision>9</cp:revision>
  <cp:lastPrinted>2021-07-13T07:04:07Z</cp:lastPrinted>
  <dcterms:created xsi:type="dcterms:W3CDTF">2021-07-08T09:27:37Z</dcterms:created>
  <dcterms:modified xsi:type="dcterms:W3CDTF">2021-07-15T09:51:16Z</dcterms:modified>
</cp:coreProperties>
</file>